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1" r:id="rId4"/>
    <p:sldId id="272" r:id="rId5"/>
    <p:sldId id="259" r:id="rId6"/>
    <p:sldId id="270" r:id="rId7"/>
    <p:sldId id="273" r:id="rId8"/>
    <p:sldId id="286" r:id="rId9"/>
    <p:sldId id="274" r:id="rId10"/>
    <p:sldId id="287" r:id="rId11"/>
    <p:sldId id="288" r:id="rId12"/>
    <p:sldId id="275" r:id="rId13"/>
    <p:sldId id="276" r:id="rId14"/>
    <p:sldId id="260" r:id="rId15"/>
    <p:sldId id="277" r:id="rId16"/>
    <p:sldId id="278" r:id="rId17"/>
    <p:sldId id="289" r:id="rId18"/>
    <p:sldId id="279" r:id="rId19"/>
    <p:sldId id="290" r:id="rId20"/>
    <p:sldId id="291" r:id="rId21"/>
    <p:sldId id="261" r:id="rId22"/>
    <p:sldId id="280" r:id="rId23"/>
    <p:sldId id="281" r:id="rId24"/>
    <p:sldId id="282" r:id="rId25"/>
    <p:sldId id="292" r:id="rId26"/>
    <p:sldId id="283" r:id="rId27"/>
    <p:sldId id="294" r:id="rId28"/>
    <p:sldId id="293" r:id="rId29"/>
    <p:sldId id="285" r:id="rId30"/>
    <p:sldId id="295" r:id="rId31"/>
    <p:sldId id="296" r:id="rId32"/>
    <p:sldId id="262" r:id="rId33"/>
    <p:sldId id="263" r:id="rId34"/>
    <p:sldId id="264" r:id="rId35"/>
    <p:sldId id="265" r:id="rId36"/>
    <p:sldId id="266" r:id="rId37"/>
    <p:sldId id="267" r:id="rId38"/>
    <p:sldId id="268" r:id="rId39"/>
    <p:sldId id="269" r:id="rId40"/>
    <p:sldId id="297"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99FF"/>
    <a:srgbClr val="5135F7"/>
    <a:srgbClr val="2E17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7B07-E027-45AA-B0E1-C87507A4B1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411F9A0-9406-489A-A405-282DA89BF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11424E9-5AA0-414A-AD73-D271B13809B5}"/>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5" name="Footer Placeholder 4">
            <a:extLst>
              <a:ext uri="{FF2B5EF4-FFF2-40B4-BE49-F238E27FC236}">
                <a16:creationId xmlns:a16="http://schemas.microsoft.com/office/drawing/2014/main" id="{FDB218D9-10C5-402A-88CE-6E348FDE119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738FCD2-302C-45B8-932D-C1AC4055AD89}"/>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63574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AE7C-6F44-4F53-BE3D-5E4602EB1B9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D2C5970-6157-4E57-9242-54D37F6429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7A03C5-0161-4703-B6EE-420AB106A37A}"/>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5" name="Footer Placeholder 4">
            <a:extLst>
              <a:ext uri="{FF2B5EF4-FFF2-40B4-BE49-F238E27FC236}">
                <a16:creationId xmlns:a16="http://schemas.microsoft.com/office/drawing/2014/main" id="{97F3AEE2-1B3F-4D01-8DE1-5D3FFABDADA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50066AC-BB39-48B7-B13D-D22960521277}"/>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317538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5E5F-4037-4945-A958-718240068B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9E85F93-141F-4390-BFBA-A75705707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D0F8C94-684F-4CA1-83EF-4A6CE7BC0E7E}"/>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5" name="Footer Placeholder 4">
            <a:extLst>
              <a:ext uri="{FF2B5EF4-FFF2-40B4-BE49-F238E27FC236}">
                <a16:creationId xmlns:a16="http://schemas.microsoft.com/office/drawing/2014/main" id="{4C972649-1FB2-4D1E-80C9-4B59070AB4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6D2DB6F-5723-468F-9859-C2DBF701D20F}"/>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412116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05D7-FD91-4739-816D-25A7AB54122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FFD21AE-2FDE-486B-B5BF-DA3A24382F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E382DB-2C0B-4567-9ED1-F0CE5B558C2F}"/>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5" name="Footer Placeholder 4">
            <a:extLst>
              <a:ext uri="{FF2B5EF4-FFF2-40B4-BE49-F238E27FC236}">
                <a16:creationId xmlns:a16="http://schemas.microsoft.com/office/drawing/2014/main" id="{246D893D-0019-4843-BB0D-8A751773F44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EB6BB9E-25C7-499B-B847-AEE46B978717}"/>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2792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1271-F492-489E-9001-CEB644B9F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370C081-D01A-47FF-9363-AD69943D8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4F8427-9E1F-41CA-B8B5-3FCB3EEF88FF}"/>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5" name="Footer Placeholder 4">
            <a:extLst>
              <a:ext uri="{FF2B5EF4-FFF2-40B4-BE49-F238E27FC236}">
                <a16:creationId xmlns:a16="http://schemas.microsoft.com/office/drawing/2014/main" id="{BD680221-C117-424C-B0C9-E1B637A8C1E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7DE18ED-E750-49A9-955D-8EE7935831F3}"/>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8920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A4FD-7790-4E98-B3BE-C763E945131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07BEC48-F6B4-4757-9B6D-59187D292C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7434C51-8A38-4B2F-B106-30E5C7AFC8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EAA63FC4-2008-4EC5-ADDE-C18D190D2AA7}"/>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6" name="Footer Placeholder 5">
            <a:extLst>
              <a:ext uri="{FF2B5EF4-FFF2-40B4-BE49-F238E27FC236}">
                <a16:creationId xmlns:a16="http://schemas.microsoft.com/office/drawing/2014/main" id="{FEA8849A-3110-4435-A940-8D81DC5ED1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44A3849-DE0F-45D5-9D8A-BEECE44A19FF}"/>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257435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E272-F857-4E12-8A04-C488BCA9D8B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50C04A3-238E-409D-838C-6BE87C46DB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55347-F39C-42E3-A572-B1F629F776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4B22321-8CE1-48E1-97C5-171D9A5A02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42D52-B7A1-454F-BCD5-067A331510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E7E269A-17F8-4DCA-BC21-291FA53492F1}"/>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8" name="Footer Placeholder 7">
            <a:extLst>
              <a:ext uri="{FF2B5EF4-FFF2-40B4-BE49-F238E27FC236}">
                <a16:creationId xmlns:a16="http://schemas.microsoft.com/office/drawing/2014/main" id="{EB164E1E-AA07-49F9-84A7-C413B6EDA0F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254B2DF-824F-4E1F-97EB-43EF17285406}"/>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21191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8DBE-9550-4DCC-9011-352AD08E369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04CF18-D8D5-4A55-91FA-63473238E4F6}"/>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4" name="Footer Placeholder 3">
            <a:extLst>
              <a:ext uri="{FF2B5EF4-FFF2-40B4-BE49-F238E27FC236}">
                <a16:creationId xmlns:a16="http://schemas.microsoft.com/office/drawing/2014/main" id="{4030451E-3629-4E0C-AE12-931996EBBC6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C909394-38A6-4E7F-A4DD-E333D1640EA6}"/>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650546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63A47-23CE-40A1-A8A9-1C01051A3899}"/>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3" name="Footer Placeholder 2">
            <a:extLst>
              <a:ext uri="{FF2B5EF4-FFF2-40B4-BE49-F238E27FC236}">
                <a16:creationId xmlns:a16="http://schemas.microsoft.com/office/drawing/2014/main" id="{35C2BCDF-22A1-4108-80D6-B49B3667929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76F8248-FD66-4328-8F4F-06478AD0CE2D}"/>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3495404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8B8A-92D6-4C44-AE84-835546A0E6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FEBA0FE-2CEE-4E40-A4CE-C6B8C0850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B7FDB72-46F0-45B8-BF16-A7132A448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5CC622-9CF5-4EDF-A66F-0E0F096004C8}"/>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6" name="Footer Placeholder 5">
            <a:extLst>
              <a:ext uri="{FF2B5EF4-FFF2-40B4-BE49-F238E27FC236}">
                <a16:creationId xmlns:a16="http://schemas.microsoft.com/office/drawing/2014/main" id="{77514B38-A862-491E-A48A-B36B3F940C3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F428C06-5CBB-4E10-AF34-7D9040A16624}"/>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26228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A86C-A6FB-4566-8E7C-565D4A3DD2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B8379AC-288F-4DA7-925A-A23C6F89B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F02F9C1-531E-43FB-A6CD-9C255166F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10D48-582A-43F5-B826-16FFCCCA5202}"/>
              </a:ext>
            </a:extLst>
          </p:cNvPr>
          <p:cNvSpPr>
            <a:spLocks noGrp="1"/>
          </p:cNvSpPr>
          <p:nvPr>
            <p:ph type="dt" sz="half" idx="10"/>
          </p:nvPr>
        </p:nvSpPr>
        <p:spPr/>
        <p:txBody>
          <a:bodyPr/>
          <a:lstStyle/>
          <a:p>
            <a:fld id="{A855AD66-29E6-44CE-8C53-002B31BFC4B2}" type="datetimeFigureOut">
              <a:rPr lang="en-IE" smtClean="0"/>
              <a:t>09/03/2021</a:t>
            </a:fld>
            <a:endParaRPr lang="en-IE"/>
          </a:p>
        </p:txBody>
      </p:sp>
      <p:sp>
        <p:nvSpPr>
          <p:cNvPr id="6" name="Footer Placeholder 5">
            <a:extLst>
              <a:ext uri="{FF2B5EF4-FFF2-40B4-BE49-F238E27FC236}">
                <a16:creationId xmlns:a16="http://schemas.microsoft.com/office/drawing/2014/main" id="{BA77CAA0-AF47-4F9B-B4F6-AEB991D3A6D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1E54397-1940-4CD6-B1F2-6B4B4025B2D2}"/>
              </a:ext>
            </a:extLst>
          </p:cNvPr>
          <p:cNvSpPr>
            <a:spLocks noGrp="1"/>
          </p:cNvSpPr>
          <p:nvPr>
            <p:ph type="sldNum" sz="quarter" idx="12"/>
          </p:nvPr>
        </p:nvSpPr>
        <p:spPr/>
        <p:txBody>
          <a:bodyPr/>
          <a:lstStyle/>
          <a:p>
            <a:fld id="{AAB49B71-D965-4B10-AD19-81584C43F726}" type="slidenum">
              <a:rPr lang="en-IE" smtClean="0"/>
              <a:t>‹#›</a:t>
            </a:fld>
            <a:endParaRPr lang="en-IE"/>
          </a:p>
        </p:txBody>
      </p:sp>
    </p:spTree>
    <p:extLst>
      <p:ext uri="{BB962C8B-B14F-4D97-AF65-F5344CB8AC3E}">
        <p14:creationId xmlns:p14="http://schemas.microsoft.com/office/powerpoint/2010/main" val="1013020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A3206C-2997-4BAD-B8F4-045DE9550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139E2DF-99F6-4784-8305-53BCC5BA1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63E4FB-86EA-40BA-93F0-2EF2BDD99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5AD66-29E6-44CE-8C53-002B31BFC4B2}" type="datetimeFigureOut">
              <a:rPr lang="en-IE" smtClean="0"/>
              <a:t>09/03/2021</a:t>
            </a:fld>
            <a:endParaRPr lang="en-IE"/>
          </a:p>
        </p:txBody>
      </p:sp>
      <p:sp>
        <p:nvSpPr>
          <p:cNvPr id="5" name="Footer Placeholder 4">
            <a:extLst>
              <a:ext uri="{FF2B5EF4-FFF2-40B4-BE49-F238E27FC236}">
                <a16:creationId xmlns:a16="http://schemas.microsoft.com/office/drawing/2014/main" id="{4A3498D4-BEDF-49D0-AA06-1C550037A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58FE2C2-5D00-4C5D-ABA6-8D5B20ED0E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49B71-D965-4B10-AD19-81584C43F726}" type="slidenum">
              <a:rPr lang="en-IE" smtClean="0"/>
              <a:t>‹#›</a:t>
            </a:fld>
            <a:endParaRPr lang="en-IE"/>
          </a:p>
        </p:txBody>
      </p:sp>
    </p:spTree>
    <p:extLst>
      <p:ext uri="{BB962C8B-B14F-4D97-AF65-F5344CB8AC3E}">
        <p14:creationId xmlns:p14="http://schemas.microsoft.com/office/powerpoint/2010/main" val="182427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2D0FDE-C7D3-4E1D-B7E5-FAB0672109C6}"/>
              </a:ext>
            </a:extLst>
          </p:cNvPr>
          <p:cNvPicPr>
            <a:picLocks noChangeAspect="1"/>
          </p:cNvPicPr>
          <p:nvPr/>
        </p:nvPicPr>
        <p:blipFill>
          <a:blip r:embed="rId2"/>
          <a:stretch>
            <a:fillRect/>
          </a:stretch>
        </p:blipFill>
        <p:spPr>
          <a:xfrm>
            <a:off x="0" y="358998"/>
            <a:ext cx="4243388" cy="4580079"/>
          </a:xfrm>
          <a:prstGeom prst="rect">
            <a:avLst/>
          </a:prstGeom>
        </p:spPr>
      </p:pic>
      <p:pic>
        <p:nvPicPr>
          <p:cNvPr id="3" name="Picture 2">
            <a:extLst>
              <a:ext uri="{FF2B5EF4-FFF2-40B4-BE49-F238E27FC236}">
                <a16:creationId xmlns:a16="http://schemas.microsoft.com/office/drawing/2014/main" id="{260982F3-029D-4348-AEC1-D601A8407599}"/>
              </a:ext>
            </a:extLst>
          </p:cNvPr>
          <p:cNvPicPr>
            <a:picLocks noChangeAspect="1"/>
          </p:cNvPicPr>
          <p:nvPr/>
        </p:nvPicPr>
        <p:blipFill>
          <a:blip r:embed="rId3"/>
          <a:stretch>
            <a:fillRect/>
          </a:stretch>
        </p:blipFill>
        <p:spPr>
          <a:xfrm>
            <a:off x="6894119" y="4470177"/>
            <a:ext cx="5029636" cy="1938696"/>
          </a:xfrm>
          <a:prstGeom prst="rect">
            <a:avLst/>
          </a:prstGeom>
        </p:spPr>
      </p:pic>
      <p:pic>
        <p:nvPicPr>
          <p:cNvPr id="4" name="Picture 3">
            <a:extLst>
              <a:ext uri="{FF2B5EF4-FFF2-40B4-BE49-F238E27FC236}">
                <a16:creationId xmlns:a16="http://schemas.microsoft.com/office/drawing/2014/main" id="{D136F243-788A-4055-8A2C-2631E8EB7465}"/>
              </a:ext>
            </a:extLst>
          </p:cNvPr>
          <p:cNvPicPr>
            <a:picLocks noChangeAspect="1"/>
          </p:cNvPicPr>
          <p:nvPr/>
        </p:nvPicPr>
        <p:blipFill>
          <a:blip r:embed="rId4"/>
          <a:stretch>
            <a:fillRect/>
          </a:stretch>
        </p:blipFill>
        <p:spPr>
          <a:xfrm>
            <a:off x="8918167" y="1293496"/>
            <a:ext cx="3005588" cy="2188654"/>
          </a:xfrm>
          <a:prstGeom prst="rect">
            <a:avLst/>
          </a:prstGeom>
        </p:spPr>
      </p:pic>
      <p:sp>
        <p:nvSpPr>
          <p:cNvPr id="6" name="TextBox 5">
            <a:extLst>
              <a:ext uri="{FF2B5EF4-FFF2-40B4-BE49-F238E27FC236}">
                <a16:creationId xmlns:a16="http://schemas.microsoft.com/office/drawing/2014/main" id="{EC7D3874-51B7-4976-8569-B5BB7FB1BBA5}"/>
              </a:ext>
            </a:extLst>
          </p:cNvPr>
          <p:cNvSpPr txBox="1"/>
          <p:nvPr/>
        </p:nvSpPr>
        <p:spPr>
          <a:xfrm>
            <a:off x="268245" y="5681990"/>
            <a:ext cx="609361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The Sacrament of Confirmation in 6</a:t>
            </a:r>
            <a:r>
              <a:rPr kumimoji="0" lang="en-IE" sz="28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 Class</a:t>
            </a:r>
          </a:p>
        </p:txBody>
      </p:sp>
    </p:spTree>
    <p:extLst>
      <p:ext uri="{BB962C8B-B14F-4D97-AF65-F5344CB8AC3E}">
        <p14:creationId xmlns:p14="http://schemas.microsoft.com/office/powerpoint/2010/main" val="3746653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F4B65-A72B-423A-B03B-A24DDCD0AE8B}"/>
              </a:ext>
            </a:extLst>
          </p:cNvPr>
          <p:cNvPicPr>
            <a:picLocks noChangeAspect="1"/>
          </p:cNvPicPr>
          <p:nvPr/>
        </p:nvPicPr>
        <p:blipFill>
          <a:blip r:embed="rId2"/>
          <a:stretch>
            <a:fillRect/>
          </a:stretch>
        </p:blipFill>
        <p:spPr>
          <a:xfrm>
            <a:off x="834696" y="0"/>
            <a:ext cx="10522608" cy="1072989"/>
          </a:xfrm>
          <a:prstGeom prst="rect">
            <a:avLst/>
          </a:prstGeom>
        </p:spPr>
      </p:pic>
      <p:sp>
        <p:nvSpPr>
          <p:cNvPr id="3" name="TextBox 2">
            <a:extLst>
              <a:ext uri="{FF2B5EF4-FFF2-40B4-BE49-F238E27FC236}">
                <a16:creationId xmlns:a16="http://schemas.microsoft.com/office/drawing/2014/main" id="{D45EB3F9-5378-4641-8752-BC7EC97C060E}"/>
              </a:ext>
            </a:extLst>
          </p:cNvPr>
          <p:cNvSpPr txBox="1"/>
          <p:nvPr/>
        </p:nvSpPr>
        <p:spPr>
          <a:xfrm>
            <a:off x="5436393" y="888323"/>
            <a:ext cx="1319213" cy="369332"/>
          </a:xfrm>
          <a:prstGeom prst="rect">
            <a:avLst/>
          </a:prstGeom>
          <a:noFill/>
        </p:spPr>
        <p:txBody>
          <a:bodyPr wrap="square" rtlCol="0">
            <a:spAutoFit/>
          </a:bodyPr>
          <a:lstStyle/>
          <a:p>
            <a:r>
              <a:rPr lang="en-IE" dirty="0"/>
              <a:t>Pupil Book</a:t>
            </a:r>
          </a:p>
        </p:txBody>
      </p:sp>
      <p:pic>
        <p:nvPicPr>
          <p:cNvPr id="5" name="Picture 4" descr="Text&#10;&#10;Description automatically generated with medium confidence">
            <a:extLst>
              <a:ext uri="{FF2B5EF4-FFF2-40B4-BE49-F238E27FC236}">
                <a16:creationId xmlns:a16="http://schemas.microsoft.com/office/drawing/2014/main" id="{009FD1BD-67E4-4CC0-ADB2-A72F35511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59" y="1286230"/>
            <a:ext cx="3810532" cy="5048955"/>
          </a:xfrm>
          <a:prstGeom prst="rect">
            <a:avLst/>
          </a:prstGeom>
        </p:spPr>
      </p:pic>
      <p:pic>
        <p:nvPicPr>
          <p:cNvPr id="7" name="Picture 6" descr="Text&#10;&#10;Description automatically generated">
            <a:extLst>
              <a:ext uri="{FF2B5EF4-FFF2-40B4-BE49-F238E27FC236}">
                <a16:creationId xmlns:a16="http://schemas.microsoft.com/office/drawing/2014/main" id="{98886069-A437-4267-9EB6-F9141A333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531" y="1257655"/>
            <a:ext cx="3743847" cy="5144218"/>
          </a:xfrm>
          <a:prstGeom prst="rect">
            <a:avLst/>
          </a:prstGeom>
        </p:spPr>
      </p:pic>
    </p:spTree>
    <p:extLst>
      <p:ext uri="{BB962C8B-B14F-4D97-AF65-F5344CB8AC3E}">
        <p14:creationId xmlns:p14="http://schemas.microsoft.com/office/powerpoint/2010/main" val="127357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F4B65-A72B-423A-B03B-A24DDCD0AE8B}"/>
              </a:ext>
            </a:extLst>
          </p:cNvPr>
          <p:cNvPicPr>
            <a:picLocks noChangeAspect="1"/>
          </p:cNvPicPr>
          <p:nvPr/>
        </p:nvPicPr>
        <p:blipFill>
          <a:blip r:embed="rId2"/>
          <a:stretch>
            <a:fillRect/>
          </a:stretch>
        </p:blipFill>
        <p:spPr>
          <a:xfrm>
            <a:off x="834696" y="0"/>
            <a:ext cx="10522608" cy="1072989"/>
          </a:xfrm>
          <a:prstGeom prst="rect">
            <a:avLst/>
          </a:prstGeom>
        </p:spPr>
      </p:pic>
      <p:sp>
        <p:nvSpPr>
          <p:cNvPr id="3" name="TextBox 2">
            <a:extLst>
              <a:ext uri="{FF2B5EF4-FFF2-40B4-BE49-F238E27FC236}">
                <a16:creationId xmlns:a16="http://schemas.microsoft.com/office/drawing/2014/main" id="{D45EB3F9-5378-4641-8752-BC7EC97C060E}"/>
              </a:ext>
            </a:extLst>
          </p:cNvPr>
          <p:cNvSpPr txBox="1"/>
          <p:nvPr/>
        </p:nvSpPr>
        <p:spPr>
          <a:xfrm>
            <a:off x="5436393" y="888323"/>
            <a:ext cx="1319213" cy="369332"/>
          </a:xfrm>
          <a:prstGeom prst="rect">
            <a:avLst/>
          </a:prstGeom>
          <a:noFill/>
        </p:spPr>
        <p:txBody>
          <a:bodyPr wrap="square" rtlCol="0">
            <a:spAutoFit/>
          </a:bodyPr>
          <a:lstStyle/>
          <a:p>
            <a:r>
              <a:rPr lang="en-IE" dirty="0"/>
              <a:t>Pupil Book</a:t>
            </a:r>
          </a:p>
        </p:txBody>
      </p:sp>
      <p:pic>
        <p:nvPicPr>
          <p:cNvPr id="5" name="Picture 4" descr="Text&#10;&#10;Description automatically generated with medium confidence">
            <a:extLst>
              <a:ext uri="{FF2B5EF4-FFF2-40B4-BE49-F238E27FC236}">
                <a16:creationId xmlns:a16="http://schemas.microsoft.com/office/drawing/2014/main" id="{7C7C70E7-BAE1-44C1-9BD8-91E1A58C8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226" y="1257655"/>
            <a:ext cx="3848637" cy="5163271"/>
          </a:xfrm>
          <a:prstGeom prst="rect">
            <a:avLst/>
          </a:prstGeom>
        </p:spPr>
      </p:pic>
      <p:pic>
        <p:nvPicPr>
          <p:cNvPr id="7" name="Picture 6" descr="Text&#10;&#10;Description automatically generated">
            <a:extLst>
              <a:ext uri="{FF2B5EF4-FFF2-40B4-BE49-F238E27FC236}">
                <a16:creationId xmlns:a16="http://schemas.microsoft.com/office/drawing/2014/main" id="{29A5EF81-5CCF-4B18-B54D-E91C3DC32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245" y="1257655"/>
            <a:ext cx="3820058" cy="5087060"/>
          </a:xfrm>
          <a:prstGeom prst="rect">
            <a:avLst/>
          </a:prstGeom>
        </p:spPr>
      </p:pic>
    </p:spTree>
    <p:extLst>
      <p:ext uri="{BB962C8B-B14F-4D97-AF65-F5344CB8AC3E}">
        <p14:creationId xmlns:p14="http://schemas.microsoft.com/office/powerpoint/2010/main" val="395257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3FACA1-DD30-472E-9088-7957726598ED}"/>
              </a:ext>
            </a:extLst>
          </p:cNvPr>
          <p:cNvPicPr>
            <a:picLocks noChangeAspect="1"/>
          </p:cNvPicPr>
          <p:nvPr/>
        </p:nvPicPr>
        <p:blipFill>
          <a:blip r:embed="rId2"/>
          <a:stretch>
            <a:fillRect/>
          </a:stretch>
        </p:blipFill>
        <p:spPr>
          <a:xfrm>
            <a:off x="834696" y="0"/>
            <a:ext cx="10522608" cy="1072989"/>
          </a:xfrm>
          <a:prstGeom prst="rect">
            <a:avLst/>
          </a:prstGeom>
        </p:spPr>
      </p:pic>
      <p:pic>
        <p:nvPicPr>
          <p:cNvPr id="4" name="Picture 3">
            <a:extLst>
              <a:ext uri="{FF2B5EF4-FFF2-40B4-BE49-F238E27FC236}">
                <a16:creationId xmlns:a16="http://schemas.microsoft.com/office/drawing/2014/main" id="{CA935386-12AD-4556-BD80-09D42EE91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1072989"/>
            <a:ext cx="9672638" cy="5127786"/>
          </a:xfrm>
          <a:prstGeom prst="rect">
            <a:avLst/>
          </a:prstGeom>
        </p:spPr>
      </p:pic>
      <p:pic>
        <p:nvPicPr>
          <p:cNvPr id="5" name="Picture 4">
            <a:extLst>
              <a:ext uri="{FF2B5EF4-FFF2-40B4-BE49-F238E27FC236}">
                <a16:creationId xmlns:a16="http://schemas.microsoft.com/office/drawing/2014/main" id="{633E77EA-5171-4C6B-A6B4-291CA12CE55F}"/>
              </a:ext>
            </a:extLst>
          </p:cNvPr>
          <p:cNvPicPr>
            <a:picLocks noChangeAspect="1"/>
          </p:cNvPicPr>
          <p:nvPr/>
        </p:nvPicPr>
        <p:blipFill>
          <a:blip r:embed="rId4"/>
          <a:stretch>
            <a:fillRect/>
          </a:stretch>
        </p:blipFill>
        <p:spPr>
          <a:xfrm>
            <a:off x="375531" y="2667140"/>
            <a:ext cx="2024769" cy="1152244"/>
          </a:xfrm>
          <a:prstGeom prst="rect">
            <a:avLst/>
          </a:prstGeom>
        </p:spPr>
      </p:pic>
    </p:spTree>
    <p:extLst>
      <p:ext uri="{BB962C8B-B14F-4D97-AF65-F5344CB8AC3E}">
        <p14:creationId xmlns:p14="http://schemas.microsoft.com/office/powerpoint/2010/main" val="402464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FD081-0629-4AFF-873E-6D10B2A7A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96" y="1101564"/>
            <a:ext cx="10522607" cy="4929187"/>
          </a:xfrm>
          <a:prstGeom prst="rect">
            <a:avLst/>
          </a:prstGeom>
        </p:spPr>
      </p:pic>
      <p:pic>
        <p:nvPicPr>
          <p:cNvPr id="6" name="Picture 5">
            <a:extLst>
              <a:ext uri="{FF2B5EF4-FFF2-40B4-BE49-F238E27FC236}">
                <a16:creationId xmlns:a16="http://schemas.microsoft.com/office/drawing/2014/main" id="{17C74868-28B2-4B94-BDF2-A6010936D201}"/>
              </a:ext>
            </a:extLst>
          </p:cNvPr>
          <p:cNvPicPr>
            <a:picLocks noChangeAspect="1"/>
          </p:cNvPicPr>
          <p:nvPr/>
        </p:nvPicPr>
        <p:blipFill>
          <a:blip r:embed="rId3"/>
          <a:stretch>
            <a:fillRect/>
          </a:stretch>
        </p:blipFill>
        <p:spPr>
          <a:xfrm>
            <a:off x="834696" y="28575"/>
            <a:ext cx="10522608" cy="1072989"/>
          </a:xfrm>
          <a:prstGeom prst="rect">
            <a:avLst/>
          </a:prstGeom>
        </p:spPr>
      </p:pic>
    </p:spTree>
    <p:extLst>
      <p:ext uri="{BB962C8B-B14F-4D97-AF65-F5344CB8AC3E}">
        <p14:creationId xmlns:p14="http://schemas.microsoft.com/office/powerpoint/2010/main" val="291297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CB535-775C-4D30-8DFD-079C406F1EBB}"/>
              </a:ext>
            </a:extLst>
          </p:cNvPr>
          <p:cNvPicPr>
            <a:picLocks noChangeAspect="1"/>
          </p:cNvPicPr>
          <p:nvPr/>
        </p:nvPicPr>
        <p:blipFill>
          <a:blip r:embed="rId2"/>
          <a:stretch>
            <a:fillRect/>
          </a:stretch>
        </p:blipFill>
        <p:spPr>
          <a:xfrm>
            <a:off x="837744" y="435055"/>
            <a:ext cx="10516511" cy="1072989"/>
          </a:xfrm>
          <a:prstGeom prst="rect">
            <a:avLst/>
          </a:prstGeom>
        </p:spPr>
      </p:pic>
      <p:pic>
        <p:nvPicPr>
          <p:cNvPr id="3" name="Picture 2">
            <a:extLst>
              <a:ext uri="{FF2B5EF4-FFF2-40B4-BE49-F238E27FC236}">
                <a16:creationId xmlns:a16="http://schemas.microsoft.com/office/drawing/2014/main" id="{0E8DC9FE-FD5C-4675-9FFC-4BE363A7EFCD}"/>
              </a:ext>
            </a:extLst>
          </p:cNvPr>
          <p:cNvPicPr>
            <a:picLocks noChangeAspect="1"/>
          </p:cNvPicPr>
          <p:nvPr/>
        </p:nvPicPr>
        <p:blipFill>
          <a:blip r:embed="rId3"/>
          <a:stretch>
            <a:fillRect/>
          </a:stretch>
        </p:blipFill>
        <p:spPr>
          <a:xfrm>
            <a:off x="837744" y="1590896"/>
            <a:ext cx="10516511" cy="3676207"/>
          </a:xfrm>
          <a:prstGeom prst="rect">
            <a:avLst/>
          </a:prstGeom>
        </p:spPr>
      </p:pic>
    </p:spTree>
    <p:extLst>
      <p:ext uri="{BB962C8B-B14F-4D97-AF65-F5344CB8AC3E}">
        <p14:creationId xmlns:p14="http://schemas.microsoft.com/office/powerpoint/2010/main" val="112257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E23C25-E18D-4AAD-B253-6C3EBCCD86D8}"/>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930240B3-F401-4C29-B63A-8E158CB409E1}"/>
              </a:ext>
            </a:extLst>
          </p:cNvPr>
          <p:cNvPicPr>
            <a:picLocks noChangeAspect="1"/>
          </p:cNvPicPr>
          <p:nvPr/>
        </p:nvPicPr>
        <p:blipFill rotWithShape="1">
          <a:blip r:embed="rId3"/>
          <a:srcRect t="9192" b="67878"/>
          <a:stretch/>
        </p:blipFill>
        <p:spPr>
          <a:xfrm>
            <a:off x="834696" y="827249"/>
            <a:ext cx="10522608" cy="842962"/>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9FED62EC-5F6E-4185-BEC0-889BD42FE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89" y="1900238"/>
            <a:ext cx="5568023" cy="3896269"/>
          </a:xfrm>
          <a:prstGeom prst="rect">
            <a:avLst/>
          </a:prstGeom>
        </p:spPr>
      </p:pic>
      <p:sp>
        <p:nvSpPr>
          <p:cNvPr id="7" name="TextBox 6">
            <a:extLst>
              <a:ext uri="{FF2B5EF4-FFF2-40B4-BE49-F238E27FC236}">
                <a16:creationId xmlns:a16="http://schemas.microsoft.com/office/drawing/2014/main" id="{B57D74BE-27B6-440E-86A0-D1DDBD0770A2}"/>
              </a:ext>
            </a:extLst>
          </p:cNvPr>
          <p:cNvSpPr txBox="1"/>
          <p:nvPr/>
        </p:nvSpPr>
        <p:spPr>
          <a:xfrm>
            <a:off x="6428116" y="1900238"/>
            <a:ext cx="4929188" cy="3970318"/>
          </a:xfrm>
          <a:prstGeom prst="rect">
            <a:avLst/>
          </a:prstGeom>
          <a:noFill/>
        </p:spPr>
        <p:txBody>
          <a:bodyPr wrap="square">
            <a:spAutoFit/>
          </a:bodyPr>
          <a:lstStyle/>
          <a:p>
            <a:r>
              <a:rPr lang="en-GB" sz="2800" b="1" dirty="0"/>
              <a:t>Prayer</a:t>
            </a:r>
          </a:p>
          <a:p>
            <a:r>
              <a:rPr lang="en-GB" sz="2800" dirty="0"/>
              <a:t>Spirit of God, come to us. Help us to show by our words and our actions that you are alive in our hearts. May our lives be an example to others, and may we be inspired by the lives of other Christians. We make this prayer through Christ, our Lord. Amen.</a:t>
            </a:r>
            <a:endParaRPr lang="en-IE" sz="2800" dirty="0"/>
          </a:p>
        </p:txBody>
      </p:sp>
    </p:spTree>
    <p:extLst>
      <p:ext uri="{BB962C8B-B14F-4D97-AF65-F5344CB8AC3E}">
        <p14:creationId xmlns:p14="http://schemas.microsoft.com/office/powerpoint/2010/main" val="1226885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D83E1-EE2D-495F-8087-E9F3D975948F}"/>
              </a:ext>
            </a:extLst>
          </p:cNvPr>
          <p:cNvPicPr>
            <a:picLocks noChangeAspect="1"/>
          </p:cNvPicPr>
          <p:nvPr/>
        </p:nvPicPr>
        <p:blipFill rotWithShape="1">
          <a:blip r:embed="rId2"/>
          <a:srcRect t="32899" b="23183"/>
          <a:stretch/>
        </p:blipFill>
        <p:spPr>
          <a:xfrm>
            <a:off x="834694" y="814388"/>
            <a:ext cx="10522609" cy="1614487"/>
          </a:xfrm>
          <a:prstGeom prst="rect">
            <a:avLst/>
          </a:prstGeom>
        </p:spPr>
      </p:pic>
      <p:pic>
        <p:nvPicPr>
          <p:cNvPr id="3" name="Picture 2">
            <a:extLst>
              <a:ext uri="{FF2B5EF4-FFF2-40B4-BE49-F238E27FC236}">
                <a16:creationId xmlns:a16="http://schemas.microsoft.com/office/drawing/2014/main" id="{487169D0-48E7-4D08-996F-4BD2C3F35403}"/>
              </a:ext>
            </a:extLst>
          </p:cNvPr>
          <p:cNvPicPr>
            <a:picLocks noChangeAspect="1"/>
          </p:cNvPicPr>
          <p:nvPr/>
        </p:nvPicPr>
        <p:blipFill>
          <a:blip r:embed="rId3"/>
          <a:stretch>
            <a:fillRect/>
          </a:stretch>
        </p:blipFill>
        <p:spPr>
          <a:xfrm>
            <a:off x="834696" y="0"/>
            <a:ext cx="10522608" cy="1072989"/>
          </a:xfrm>
          <a:prstGeom prst="rect">
            <a:avLst/>
          </a:prstGeom>
        </p:spPr>
      </p:pic>
      <p:pic>
        <p:nvPicPr>
          <p:cNvPr id="5" name="Picture 4" descr="Timeline&#10;&#10;Description automatically generated">
            <a:extLst>
              <a:ext uri="{FF2B5EF4-FFF2-40B4-BE49-F238E27FC236}">
                <a16:creationId xmlns:a16="http://schemas.microsoft.com/office/drawing/2014/main" id="{92998FB6-FB67-451B-B079-47A830CEC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94" y="2628687"/>
            <a:ext cx="2629267" cy="3029373"/>
          </a:xfrm>
          <a:prstGeom prst="rect">
            <a:avLst/>
          </a:prstGeom>
        </p:spPr>
      </p:pic>
      <p:pic>
        <p:nvPicPr>
          <p:cNvPr id="7" name="Picture 6" descr="Interactive Activity&#10;">
            <a:extLst>
              <a:ext uri="{FF2B5EF4-FFF2-40B4-BE49-F238E27FC236}">
                <a16:creationId xmlns:a16="http://schemas.microsoft.com/office/drawing/2014/main" id="{DE275FE1-1634-4BE6-96C3-C336C913D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9691" y="2628687"/>
            <a:ext cx="3865528" cy="3029373"/>
          </a:xfrm>
          <a:prstGeom prst="rect">
            <a:avLst/>
          </a:prstGeom>
        </p:spPr>
      </p:pic>
      <p:sp>
        <p:nvSpPr>
          <p:cNvPr id="8" name="TextBox 7">
            <a:extLst>
              <a:ext uri="{FF2B5EF4-FFF2-40B4-BE49-F238E27FC236}">
                <a16:creationId xmlns:a16="http://schemas.microsoft.com/office/drawing/2014/main" id="{CF41A284-A1AA-4306-A010-956DB2E4F850}"/>
              </a:ext>
            </a:extLst>
          </p:cNvPr>
          <p:cNvSpPr txBox="1"/>
          <p:nvPr/>
        </p:nvSpPr>
        <p:spPr>
          <a:xfrm>
            <a:off x="4338635" y="5760004"/>
            <a:ext cx="1947865" cy="369332"/>
          </a:xfrm>
          <a:prstGeom prst="rect">
            <a:avLst/>
          </a:prstGeom>
          <a:noFill/>
        </p:spPr>
        <p:txBody>
          <a:bodyPr wrap="square" rtlCol="0">
            <a:spAutoFit/>
          </a:bodyPr>
          <a:lstStyle/>
          <a:p>
            <a:r>
              <a:rPr lang="en-IE" dirty="0"/>
              <a:t>Interactive activity</a:t>
            </a:r>
          </a:p>
        </p:txBody>
      </p:sp>
      <p:pic>
        <p:nvPicPr>
          <p:cNvPr id="10" name="Picture 9">
            <a:extLst>
              <a:ext uri="{FF2B5EF4-FFF2-40B4-BE49-F238E27FC236}">
                <a16:creationId xmlns:a16="http://schemas.microsoft.com/office/drawing/2014/main" id="{46D26884-23B6-45CC-A4A7-47606910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8149" y="2628688"/>
            <a:ext cx="3529517" cy="3143689"/>
          </a:xfrm>
          <a:prstGeom prst="rect">
            <a:avLst/>
          </a:prstGeom>
        </p:spPr>
      </p:pic>
    </p:spTree>
    <p:extLst>
      <p:ext uri="{BB962C8B-B14F-4D97-AF65-F5344CB8AC3E}">
        <p14:creationId xmlns:p14="http://schemas.microsoft.com/office/powerpoint/2010/main" val="107405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D83E1-EE2D-495F-8087-E9F3D975948F}"/>
              </a:ext>
            </a:extLst>
          </p:cNvPr>
          <p:cNvPicPr>
            <a:picLocks noChangeAspect="1"/>
          </p:cNvPicPr>
          <p:nvPr/>
        </p:nvPicPr>
        <p:blipFill rotWithShape="1">
          <a:blip r:embed="rId2"/>
          <a:srcRect t="32899" b="23183"/>
          <a:stretch/>
        </p:blipFill>
        <p:spPr>
          <a:xfrm>
            <a:off x="834695" y="697505"/>
            <a:ext cx="10522609" cy="1257300"/>
          </a:xfrm>
          <a:prstGeom prst="rect">
            <a:avLst/>
          </a:prstGeom>
        </p:spPr>
      </p:pic>
      <p:pic>
        <p:nvPicPr>
          <p:cNvPr id="3" name="Picture 2">
            <a:extLst>
              <a:ext uri="{FF2B5EF4-FFF2-40B4-BE49-F238E27FC236}">
                <a16:creationId xmlns:a16="http://schemas.microsoft.com/office/drawing/2014/main" id="{487169D0-48E7-4D08-996F-4BD2C3F35403}"/>
              </a:ext>
            </a:extLst>
          </p:cNvPr>
          <p:cNvPicPr>
            <a:picLocks noChangeAspect="1"/>
          </p:cNvPicPr>
          <p:nvPr/>
        </p:nvPicPr>
        <p:blipFill>
          <a:blip r:embed="rId3"/>
          <a:stretch>
            <a:fillRect/>
          </a:stretch>
        </p:blipFill>
        <p:spPr>
          <a:xfrm>
            <a:off x="834696" y="0"/>
            <a:ext cx="10522608" cy="957263"/>
          </a:xfrm>
          <a:prstGeom prst="rect">
            <a:avLst/>
          </a:prstGeom>
        </p:spPr>
      </p:pic>
      <p:pic>
        <p:nvPicPr>
          <p:cNvPr id="5" name="Picture 4">
            <a:extLst>
              <a:ext uri="{FF2B5EF4-FFF2-40B4-BE49-F238E27FC236}">
                <a16:creationId xmlns:a16="http://schemas.microsoft.com/office/drawing/2014/main" id="{384DE8F4-EB72-4958-8BFE-75570939B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440" y="1954805"/>
            <a:ext cx="8202170" cy="4774607"/>
          </a:xfrm>
          <a:prstGeom prst="rect">
            <a:avLst/>
          </a:prstGeom>
        </p:spPr>
      </p:pic>
    </p:spTree>
    <p:extLst>
      <p:ext uri="{BB962C8B-B14F-4D97-AF65-F5344CB8AC3E}">
        <p14:creationId xmlns:p14="http://schemas.microsoft.com/office/powerpoint/2010/main" val="4026487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D893C-E1C0-4972-AB2F-244933DD60F9}"/>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D72EF9C3-C704-4D99-ADCB-DA10B0320E18}"/>
              </a:ext>
            </a:extLst>
          </p:cNvPr>
          <p:cNvPicPr>
            <a:picLocks noChangeAspect="1"/>
          </p:cNvPicPr>
          <p:nvPr/>
        </p:nvPicPr>
        <p:blipFill rotWithShape="1">
          <a:blip r:embed="rId3"/>
          <a:srcRect t="78760"/>
          <a:stretch/>
        </p:blipFill>
        <p:spPr>
          <a:xfrm>
            <a:off x="834696" y="800100"/>
            <a:ext cx="10522608" cy="780828"/>
          </a:xfrm>
          <a:prstGeom prst="rect">
            <a:avLst/>
          </a:prstGeom>
        </p:spPr>
      </p:pic>
      <p:pic>
        <p:nvPicPr>
          <p:cNvPr id="5" name="Picture 4">
            <a:extLst>
              <a:ext uri="{FF2B5EF4-FFF2-40B4-BE49-F238E27FC236}">
                <a16:creationId xmlns:a16="http://schemas.microsoft.com/office/drawing/2014/main" id="{6C8B37CF-9F03-4F99-A834-77AED82B1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66704"/>
            <a:ext cx="5043992" cy="3143689"/>
          </a:xfrm>
          <a:prstGeom prst="rect">
            <a:avLst/>
          </a:prstGeom>
        </p:spPr>
      </p:pic>
      <p:pic>
        <p:nvPicPr>
          <p:cNvPr id="7" name="Picture 6">
            <a:extLst>
              <a:ext uri="{FF2B5EF4-FFF2-40B4-BE49-F238E27FC236}">
                <a16:creationId xmlns:a16="http://schemas.microsoft.com/office/drawing/2014/main" id="{52593C4A-3C06-402E-B2FF-6F610951D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696" y="1776182"/>
            <a:ext cx="5261304" cy="3305636"/>
          </a:xfrm>
          <a:prstGeom prst="rect">
            <a:avLst/>
          </a:prstGeom>
        </p:spPr>
      </p:pic>
    </p:spTree>
    <p:extLst>
      <p:ext uri="{BB962C8B-B14F-4D97-AF65-F5344CB8AC3E}">
        <p14:creationId xmlns:p14="http://schemas.microsoft.com/office/powerpoint/2010/main" val="4003638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D893C-E1C0-4972-AB2F-244933DD60F9}"/>
              </a:ext>
            </a:extLst>
          </p:cNvPr>
          <p:cNvPicPr>
            <a:picLocks noChangeAspect="1"/>
          </p:cNvPicPr>
          <p:nvPr/>
        </p:nvPicPr>
        <p:blipFill>
          <a:blip r:embed="rId2"/>
          <a:stretch>
            <a:fillRect/>
          </a:stretch>
        </p:blipFill>
        <p:spPr>
          <a:xfrm>
            <a:off x="834696" y="0"/>
            <a:ext cx="10522608" cy="1072989"/>
          </a:xfrm>
          <a:prstGeom prst="rect">
            <a:avLst/>
          </a:prstGeom>
        </p:spPr>
      </p:pic>
      <p:pic>
        <p:nvPicPr>
          <p:cNvPr id="4" name="Picture 3">
            <a:extLst>
              <a:ext uri="{FF2B5EF4-FFF2-40B4-BE49-F238E27FC236}">
                <a16:creationId xmlns:a16="http://schemas.microsoft.com/office/drawing/2014/main" id="{BD9C005B-4193-41B3-B49E-8FB80BDD881D}"/>
              </a:ext>
            </a:extLst>
          </p:cNvPr>
          <p:cNvPicPr>
            <a:picLocks noChangeAspect="1"/>
          </p:cNvPicPr>
          <p:nvPr/>
        </p:nvPicPr>
        <p:blipFill>
          <a:blip r:embed="rId3"/>
          <a:stretch>
            <a:fillRect/>
          </a:stretch>
        </p:blipFill>
        <p:spPr>
          <a:xfrm>
            <a:off x="5410140" y="823031"/>
            <a:ext cx="1371719" cy="499915"/>
          </a:xfrm>
          <a:prstGeom prst="rect">
            <a:avLst/>
          </a:prstGeom>
        </p:spPr>
      </p:pic>
      <p:pic>
        <p:nvPicPr>
          <p:cNvPr id="5" name="Picture 4">
            <a:extLst>
              <a:ext uri="{FF2B5EF4-FFF2-40B4-BE49-F238E27FC236}">
                <a16:creationId xmlns:a16="http://schemas.microsoft.com/office/drawing/2014/main" id="{6B66CB66-3D53-4D7B-ADE8-BAD79D129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245" y="1322946"/>
            <a:ext cx="3820058" cy="5115639"/>
          </a:xfrm>
          <a:prstGeom prst="rect">
            <a:avLst/>
          </a:prstGeom>
        </p:spPr>
      </p:pic>
      <p:pic>
        <p:nvPicPr>
          <p:cNvPr id="7" name="Picture 6">
            <a:extLst>
              <a:ext uri="{FF2B5EF4-FFF2-40B4-BE49-F238E27FC236}">
                <a16:creationId xmlns:a16="http://schemas.microsoft.com/office/drawing/2014/main" id="{3130947E-3FBC-4EC1-8AB8-AF01D073D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488" y="1322946"/>
            <a:ext cx="3753374" cy="5125165"/>
          </a:xfrm>
          <a:prstGeom prst="rect">
            <a:avLst/>
          </a:prstGeom>
        </p:spPr>
      </p:pic>
    </p:spTree>
    <p:extLst>
      <p:ext uri="{BB962C8B-B14F-4D97-AF65-F5344CB8AC3E}">
        <p14:creationId xmlns:p14="http://schemas.microsoft.com/office/powerpoint/2010/main" val="340724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BF52A-3AC1-454F-9DFA-4ED13E358694}"/>
              </a:ext>
            </a:extLst>
          </p:cNvPr>
          <p:cNvPicPr>
            <a:picLocks noChangeAspect="1"/>
          </p:cNvPicPr>
          <p:nvPr/>
        </p:nvPicPr>
        <p:blipFill>
          <a:blip r:embed="rId2"/>
          <a:stretch>
            <a:fillRect/>
          </a:stretch>
        </p:blipFill>
        <p:spPr>
          <a:xfrm>
            <a:off x="1066364" y="1356112"/>
            <a:ext cx="10059272" cy="4145775"/>
          </a:xfrm>
          <a:prstGeom prst="rect">
            <a:avLst/>
          </a:prstGeom>
        </p:spPr>
      </p:pic>
    </p:spTree>
    <p:extLst>
      <p:ext uri="{BB962C8B-B14F-4D97-AF65-F5344CB8AC3E}">
        <p14:creationId xmlns:p14="http://schemas.microsoft.com/office/powerpoint/2010/main" val="171816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D893C-E1C0-4972-AB2F-244933DD60F9}"/>
              </a:ext>
            </a:extLst>
          </p:cNvPr>
          <p:cNvPicPr>
            <a:picLocks noChangeAspect="1"/>
          </p:cNvPicPr>
          <p:nvPr/>
        </p:nvPicPr>
        <p:blipFill>
          <a:blip r:embed="rId2"/>
          <a:stretch>
            <a:fillRect/>
          </a:stretch>
        </p:blipFill>
        <p:spPr>
          <a:xfrm>
            <a:off x="834696" y="0"/>
            <a:ext cx="10522608" cy="1072989"/>
          </a:xfrm>
          <a:prstGeom prst="rect">
            <a:avLst/>
          </a:prstGeom>
        </p:spPr>
      </p:pic>
      <p:pic>
        <p:nvPicPr>
          <p:cNvPr id="4" name="Picture 3">
            <a:extLst>
              <a:ext uri="{FF2B5EF4-FFF2-40B4-BE49-F238E27FC236}">
                <a16:creationId xmlns:a16="http://schemas.microsoft.com/office/drawing/2014/main" id="{BD9C005B-4193-41B3-B49E-8FB80BDD881D}"/>
              </a:ext>
            </a:extLst>
          </p:cNvPr>
          <p:cNvPicPr>
            <a:picLocks noChangeAspect="1"/>
          </p:cNvPicPr>
          <p:nvPr/>
        </p:nvPicPr>
        <p:blipFill>
          <a:blip r:embed="rId3"/>
          <a:stretch>
            <a:fillRect/>
          </a:stretch>
        </p:blipFill>
        <p:spPr>
          <a:xfrm>
            <a:off x="5410140" y="823031"/>
            <a:ext cx="1371719" cy="499915"/>
          </a:xfrm>
          <a:prstGeom prst="rect">
            <a:avLst/>
          </a:prstGeom>
        </p:spPr>
      </p:pic>
      <p:pic>
        <p:nvPicPr>
          <p:cNvPr id="5" name="Picture 4">
            <a:extLst>
              <a:ext uri="{FF2B5EF4-FFF2-40B4-BE49-F238E27FC236}">
                <a16:creationId xmlns:a16="http://schemas.microsoft.com/office/drawing/2014/main" id="{EB2A9604-1063-42D3-A08E-CA8B3F0DC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95" y="1322946"/>
            <a:ext cx="3781953" cy="5048955"/>
          </a:xfrm>
          <a:prstGeom prst="rect">
            <a:avLst/>
          </a:prstGeom>
        </p:spPr>
      </p:pic>
      <p:pic>
        <p:nvPicPr>
          <p:cNvPr id="7" name="Picture 6">
            <a:extLst>
              <a:ext uri="{FF2B5EF4-FFF2-40B4-BE49-F238E27FC236}">
                <a16:creationId xmlns:a16="http://schemas.microsoft.com/office/drawing/2014/main" id="{9BCC602E-5043-4019-B0E9-88142CC6D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642" y="1322946"/>
            <a:ext cx="3762900" cy="5096586"/>
          </a:xfrm>
          <a:prstGeom prst="rect">
            <a:avLst/>
          </a:prstGeom>
        </p:spPr>
      </p:pic>
    </p:spTree>
    <p:extLst>
      <p:ext uri="{BB962C8B-B14F-4D97-AF65-F5344CB8AC3E}">
        <p14:creationId xmlns:p14="http://schemas.microsoft.com/office/powerpoint/2010/main" val="160135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882A55-A91E-49F8-AA53-1D1BD70DEFC0}"/>
              </a:ext>
            </a:extLst>
          </p:cNvPr>
          <p:cNvPicPr>
            <a:picLocks noChangeAspect="1"/>
          </p:cNvPicPr>
          <p:nvPr/>
        </p:nvPicPr>
        <p:blipFill>
          <a:blip r:embed="rId2"/>
          <a:stretch>
            <a:fillRect/>
          </a:stretch>
        </p:blipFill>
        <p:spPr>
          <a:xfrm>
            <a:off x="843840" y="435054"/>
            <a:ext cx="10516511" cy="1072989"/>
          </a:xfrm>
          <a:prstGeom prst="rect">
            <a:avLst/>
          </a:prstGeom>
        </p:spPr>
      </p:pic>
      <p:pic>
        <p:nvPicPr>
          <p:cNvPr id="3" name="Picture 2">
            <a:extLst>
              <a:ext uri="{FF2B5EF4-FFF2-40B4-BE49-F238E27FC236}">
                <a16:creationId xmlns:a16="http://schemas.microsoft.com/office/drawing/2014/main" id="{7DEE8923-2849-4A28-8E81-8A07454A8552}"/>
              </a:ext>
            </a:extLst>
          </p:cNvPr>
          <p:cNvPicPr>
            <a:picLocks noChangeAspect="1"/>
          </p:cNvPicPr>
          <p:nvPr/>
        </p:nvPicPr>
        <p:blipFill>
          <a:blip r:embed="rId3"/>
          <a:stretch>
            <a:fillRect/>
          </a:stretch>
        </p:blipFill>
        <p:spPr>
          <a:xfrm>
            <a:off x="843840" y="1665206"/>
            <a:ext cx="10504318" cy="4627265"/>
          </a:xfrm>
          <a:prstGeom prst="rect">
            <a:avLst/>
          </a:prstGeom>
        </p:spPr>
      </p:pic>
    </p:spTree>
    <p:extLst>
      <p:ext uri="{BB962C8B-B14F-4D97-AF65-F5344CB8AC3E}">
        <p14:creationId xmlns:p14="http://schemas.microsoft.com/office/powerpoint/2010/main" val="1785927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DA91B-7582-4E8D-926D-7A960C9CD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563" y="942628"/>
            <a:ext cx="7999740" cy="4972744"/>
          </a:xfrm>
          <a:prstGeom prst="rect">
            <a:avLst/>
          </a:prstGeom>
        </p:spPr>
      </p:pic>
      <p:pic>
        <p:nvPicPr>
          <p:cNvPr id="4" name="Picture 3">
            <a:extLst>
              <a:ext uri="{FF2B5EF4-FFF2-40B4-BE49-F238E27FC236}">
                <a16:creationId xmlns:a16="http://schemas.microsoft.com/office/drawing/2014/main" id="{DFD200C0-A349-4A21-8E46-10C15E4ECE88}"/>
              </a:ext>
            </a:extLst>
          </p:cNvPr>
          <p:cNvPicPr>
            <a:picLocks noChangeAspect="1"/>
          </p:cNvPicPr>
          <p:nvPr/>
        </p:nvPicPr>
        <p:blipFill>
          <a:blip r:embed="rId3"/>
          <a:stretch>
            <a:fillRect/>
          </a:stretch>
        </p:blipFill>
        <p:spPr>
          <a:xfrm>
            <a:off x="834695" y="2852878"/>
            <a:ext cx="2024047" cy="1152244"/>
          </a:xfrm>
          <a:prstGeom prst="rect">
            <a:avLst/>
          </a:prstGeom>
        </p:spPr>
      </p:pic>
      <p:pic>
        <p:nvPicPr>
          <p:cNvPr id="5" name="Picture 4">
            <a:extLst>
              <a:ext uri="{FF2B5EF4-FFF2-40B4-BE49-F238E27FC236}">
                <a16:creationId xmlns:a16="http://schemas.microsoft.com/office/drawing/2014/main" id="{F3F33088-C586-4A6C-91B3-57775A6EA307}"/>
              </a:ext>
            </a:extLst>
          </p:cNvPr>
          <p:cNvPicPr>
            <a:picLocks noChangeAspect="1"/>
          </p:cNvPicPr>
          <p:nvPr/>
        </p:nvPicPr>
        <p:blipFill>
          <a:blip r:embed="rId4"/>
          <a:stretch>
            <a:fillRect/>
          </a:stretch>
        </p:blipFill>
        <p:spPr>
          <a:xfrm>
            <a:off x="834695" y="0"/>
            <a:ext cx="10522608" cy="1072989"/>
          </a:xfrm>
          <a:prstGeom prst="rect">
            <a:avLst/>
          </a:prstGeom>
        </p:spPr>
      </p:pic>
    </p:spTree>
    <p:extLst>
      <p:ext uri="{BB962C8B-B14F-4D97-AF65-F5344CB8AC3E}">
        <p14:creationId xmlns:p14="http://schemas.microsoft.com/office/powerpoint/2010/main" val="786023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B88EA-D072-475A-97A6-4DF34A9B4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072989"/>
            <a:ext cx="10858499" cy="4891314"/>
          </a:xfrm>
          <a:prstGeom prst="rect">
            <a:avLst/>
          </a:prstGeom>
        </p:spPr>
      </p:pic>
      <p:pic>
        <p:nvPicPr>
          <p:cNvPr id="4" name="Picture 3">
            <a:extLst>
              <a:ext uri="{FF2B5EF4-FFF2-40B4-BE49-F238E27FC236}">
                <a16:creationId xmlns:a16="http://schemas.microsoft.com/office/drawing/2014/main" id="{D9FD17E0-BAE2-46D2-97D8-EB56C179F440}"/>
              </a:ext>
            </a:extLst>
          </p:cNvPr>
          <p:cNvPicPr>
            <a:picLocks noChangeAspect="1"/>
          </p:cNvPicPr>
          <p:nvPr/>
        </p:nvPicPr>
        <p:blipFill>
          <a:blip r:embed="rId3"/>
          <a:stretch>
            <a:fillRect/>
          </a:stretch>
        </p:blipFill>
        <p:spPr>
          <a:xfrm>
            <a:off x="834696" y="0"/>
            <a:ext cx="10522608" cy="1072989"/>
          </a:xfrm>
          <a:prstGeom prst="rect">
            <a:avLst/>
          </a:prstGeom>
        </p:spPr>
      </p:pic>
    </p:spTree>
    <p:extLst>
      <p:ext uri="{BB962C8B-B14F-4D97-AF65-F5344CB8AC3E}">
        <p14:creationId xmlns:p14="http://schemas.microsoft.com/office/powerpoint/2010/main" val="1023934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3353E-CD25-4686-A3AB-01F1B54878D5}"/>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47DBCE37-DFC9-4594-8A0A-87A93DF770EE}"/>
              </a:ext>
            </a:extLst>
          </p:cNvPr>
          <p:cNvPicPr>
            <a:picLocks noChangeAspect="1"/>
          </p:cNvPicPr>
          <p:nvPr/>
        </p:nvPicPr>
        <p:blipFill rotWithShape="1">
          <a:blip r:embed="rId3"/>
          <a:srcRect t="7390" b="75936"/>
          <a:stretch/>
        </p:blipFill>
        <p:spPr>
          <a:xfrm>
            <a:off x="834696" y="814388"/>
            <a:ext cx="10510415" cy="771526"/>
          </a:xfrm>
          <a:prstGeom prst="rect">
            <a:avLst/>
          </a:prstGeom>
        </p:spPr>
      </p:pic>
      <p:pic>
        <p:nvPicPr>
          <p:cNvPr id="5" name="Picture 4">
            <a:extLst>
              <a:ext uri="{FF2B5EF4-FFF2-40B4-BE49-F238E27FC236}">
                <a16:creationId xmlns:a16="http://schemas.microsoft.com/office/drawing/2014/main" id="{F6169D44-CC4A-49EB-BD3D-570D5445C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98" y="1700212"/>
            <a:ext cx="6115904" cy="4886326"/>
          </a:xfrm>
          <a:prstGeom prst="rect">
            <a:avLst/>
          </a:prstGeom>
        </p:spPr>
      </p:pic>
      <p:pic>
        <p:nvPicPr>
          <p:cNvPr id="6" name="Picture 5">
            <a:extLst>
              <a:ext uri="{FF2B5EF4-FFF2-40B4-BE49-F238E27FC236}">
                <a16:creationId xmlns:a16="http://schemas.microsoft.com/office/drawing/2014/main" id="{B1CDA16A-8BCB-458D-B4B3-C8437F139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302" y="1700212"/>
            <a:ext cx="5758427" cy="5000624"/>
          </a:xfrm>
          <a:prstGeom prst="rect">
            <a:avLst/>
          </a:prstGeom>
        </p:spPr>
      </p:pic>
    </p:spTree>
    <p:extLst>
      <p:ext uri="{BB962C8B-B14F-4D97-AF65-F5344CB8AC3E}">
        <p14:creationId xmlns:p14="http://schemas.microsoft.com/office/powerpoint/2010/main" val="2196751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3353E-CD25-4686-A3AB-01F1B54878D5}"/>
              </a:ext>
            </a:extLst>
          </p:cNvPr>
          <p:cNvPicPr>
            <a:picLocks noChangeAspect="1"/>
          </p:cNvPicPr>
          <p:nvPr/>
        </p:nvPicPr>
        <p:blipFill>
          <a:blip r:embed="rId2"/>
          <a:stretch>
            <a:fillRect/>
          </a:stretch>
        </p:blipFill>
        <p:spPr>
          <a:xfrm>
            <a:off x="834696" y="0"/>
            <a:ext cx="10522608" cy="1072989"/>
          </a:xfrm>
          <a:prstGeom prst="rect">
            <a:avLst/>
          </a:prstGeom>
        </p:spPr>
      </p:pic>
      <p:pic>
        <p:nvPicPr>
          <p:cNvPr id="3" name="Picture 2">
            <a:extLst>
              <a:ext uri="{FF2B5EF4-FFF2-40B4-BE49-F238E27FC236}">
                <a16:creationId xmlns:a16="http://schemas.microsoft.com/office/drawing/2014/main" id="{47DBCE37-DFC9-4594-8A0A-87A93DF770EE}"/>
              </a:ext>
            </a:extLst>
          </p:cNvPr>
          <p:cNvPicPr>
            <a:picLocks noChangeAspect="1"/>
          </p:cNvPicPr>
          <p:nvPr/>
        </p:nvPicPr>
        <p:blipFill rotWithShape="1">
          <a:blip r:embed="rId3"/>
          <a:srcRect t="7390" b="75936"/>
          <a:stretch/>
        </p:blipFill>
        <p:spPr>
          <a:xfrm>
            <a:off x="834696" y="814388"/>
            <a:ext cx="10510415" cy="771526"/>
          </a:xfrm>
          <a:prstGeom prst="rect">
            <a:avLst/>
          </a:prstGeom>
        </p:spPr>
      </p:pic>
      <p:pic>
        <p:nvPicPr>
          <p:cNvPr id="7" name="Picture 6">
            <a:extLst>
              <a:ext uri="{FF2B5EF4-FFF2-40B4-BE49-F238E27FC236}">
                <a16:creationId xmlns:a16="http://schemas.microsoft.com/office/drawing/2014/main" id="{398F44A7-FB2D-4D9E-9347-863951737175}"/>
              </a:ext>
            </a:extLst>
          </p:cNvPr>
          <p:cNvPicPr>
            <a:picLocks noChangeAspect="1"/>
          </p:cNvPicPr>
          <p:nvPr/>
        </p:nvPicPr>
        <p:blipFill rotWithShape="1">
          <a:blip r:embed="rId4">
            <a:extLst>
              <a:ext uri="{28A0092B-C50C-407E-A947-70E740481C1C}">
                <a14:useLocalDpi xmlns:a14="http://schemas.microsoft.com/office/drawing/2010/main" val="0"/>
              </a:ext>
            </a:extLst>
          </a:blip>
          <a:srcRect l="1745" t="2404" b="-2404"/>
          <a:stretch/>
        </p:blipFill>
        <p:spPr>
          <a:xfrm>
            <a:off x="3443289" y="2643187"/>
            <a:ext cx="4827915" cy="2972215"/>
          </a:xfrm>
          <a:prstGeom prst="rect">
            <a:avLst/>
          </a:prstGeom>
        </p:spPr>
      </p:pic>
    </p:spTree>
    <p:extLst>
      <p:ext uri="{BB962C8B-B14F-4D97-AF65-F5344CB8AC3E}">
        <p14:creationId xmlns:p14="http://schemas.microsoft.com/office/powerpoint/2010/main" val="2162347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F22B-04EB-45C7-86F6-8690EE8935A6}"/>
              </a:ext>
            </a:extLst>
          </p:cNvPr>
          <p:cNvPicPr>
            <a:picLocks noChangeAspect="1"/>
          </p:cNvPicPr>
          <p:nvPr/>
        </p:nvPicPr>
        <p:blipFill>
          <a:blip r:embed="rId2"/>
          <a:stretch>
            <a:fillRect/>
          </a:stretch>
        </p:blipFill>
        <p:spPr>
          <a:xfrm>
            <a:off x="834696" y="-107870"/>
            <a:ext cx="10522608" cy="1072989"/>
          </a:xfrm>
          <a:prstGeom prst="rect">
            <a:avLst/>
          </a:prstGeom>
        </p:spPr>
      </p:pic>
      <p:pic>
        <p:nvPicPr>
          <p:cNvPr id="3" name="Picture 2">
            <a:extLst>
              <a:ext uri="{FF2B5EF4-FFF2-40B4-BE49-F238E27FC236}">
                <a16:creationId xmlns:a16="http://schemas.microsoft.com/office/drawing/2014/main" id="{D73FBB39-503E-4D48-A33F-2A55E10306E8}"/>
              </a:ext>
            </a:extLst>
          </p:cNvPr>
          <p:cNvPicPr>
            <a:picLocks noChangeAspect="1"/>
          </p:cNvPicPr>
          <p:nvPr/>
        </p:nvPicPr>
        <p:blipFill rotWithShape="1">
          <a:blip r:embed="rId3"/>
          <a:srcRect t="25916" b="20977"/>
          <a:stretch/>
        </p:blipFill>
        <p:spPr>
          <a:xfrm>
            <a:off x="834696" y="700087"/>
            <a:ext cx="10510415" cy="1500188"/>
          </a:xfrm>
          <a:prstGeom prst="rect">
            <a:avLst/>
          </a:prstGeom>
        </p:spPr>
      </p:pic>
      <p:pic>
        <p:nvPicPr>
          <p:cNvPr id="5" name="Picture 4">
            <a:extLst>
              <a:ext uri="{FF2B5EF4-FFF2-40B4-BE49-F238E27FC236}">
                <a16:creationId xmlns:a16="http://schemas.microsoft.com/office/drawing/2014/main" id="{56E4A7BF-0A0B-4CA8-B03D-3559ED22D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767" y="2200275"/>
            <a:ext cx="5266272" cy="4471988"/>
          </a:xfrm>
          <a:prstGeom prst="rect">
            <a:avLst/>
          </a:prstGeom>
        </p:spPr>
      </p:pic>
    </p:spTree>
    <p:extLst>
      <p:ext uri="{BB962C8B-B14F-4D97-AF65-F5344CB8AC3E}">
        <p14:creationId xmlns:p14="http://schemas.microsoft.com/office/powerpoint/2010/main" val="3103825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F22B-04EB-45C7-86F6-8690EE8935A6}"/>
              </a:ext>
            </a:extLst>
          </p:cNvPr>
          <p:cNvPicPr>
            <a:picLocks noChangeAspect="1"/>
          </p:cNvPicPr>
          <p:nvPr/>
        </p:nvPicPr>
        <p:blipFill>
          <a:blip r:embed="rId2"/>
          <a:stretch>
            <a:fillRect/>
          </a:stretch>
        </p:blipFill>
        <p:spPr>
          <a:xfrm>
            <a:off x="834696" y="-107870"/>
            <a:ext cx="10522608" cy="1072989"/>
          </a:xfrm>
          <a:prstGeom prst="rect">
            <a:avLst/>
          </a:prstGeom>
        </p:spPr>
      </p:pic>
      <p:pic>
        <p:nvPicPr>
          <p:cNvPr id="3" name="Picture 2">
            <a:extLst>
              <a:ext uri="{FF2B5EF4-FFF2-40B4-BE49-F238E27FC236}">
                <a16:creationId xmlns:a16="http://schemas.microsoft.com/office/drawing/2014/main" id="{D73FBB39-503E-4D48-A33F-2A55E10306E8}"/>
              </a:ext>
            </a:extLst>
          </p:cNvPr>
          <p:cNvPicPr>
            <a:picLocks noChangeAspect="1"/>
          </p:cNvPicPr>
          <p:nvPr/>
        </p:nvPicPr>
        <p:blipFill rotWithShape="1">
          <a:blip r:embed="rId3"/>
          <a:srcRect t="25916" b="20977"/>
          <a:stretch/>
        </p:blipFill>
        <p:spPr>
          <a:xfrm>
            <a:off x="834696" y="700087"/>
            <a:ext cx="10510415" cy="1771652"/>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F4EE38A-9960-499C-85AF-CD08BC413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903" y="3052576"/>
            <a:ext cx="5272507" cy="2667372"/>
          </a:xfrm>
          <a:prstGeom prst="rect">
            <a:avLst/>
          </a:prstGeom>
        </p:spPr>
      </p:pic>
      <p:pic>
        <p:nvPicPr>
          <p:cNvPr id="7" name="Picture 6">
            <a:extLst>
              <a:ext uri="{FF2B5EF4-FFF2-40B4-BE49-F238E27FC236}">
                <a16:creationId xmlns:a16="http://schemas.microsoft.com/office/drawing/2014/main" id="{405DA684-A3A4-451C-BDE1-8E021833C100}"/>
              </a:ext>
            </a:extLst>
          </p:cNvPr>
          <p:cNvPicPr>
            <a:picLocks noChangeAspect="1"/>
          </p:cNvPicPr>
          <p:nvPr/>
        </p:nvPicPr>
        <p:blipFill rotWithShape="1">
          <a:blip r:embed="rId5">
            <a:extLst>
              <a:ext uri="{28A0092B-C50C-407E-A947-70E740481C1C}">
                <a14:useLocalDpi xmlns:a14="http://schemas.microsoft.com/office/drawing/2010/main" val="0"/>
              </a:ext>
            </a:extLst>
          </a:blip>
          <a:srcRect t="2609"/>
          <a:stretch/>
        </p:blipFill>
        <p:spPr>
          <a:xfrm>
            <a:off x="1186282" y="2626356"/>
            <a:ext cx="4247730" cy="4082231"/>
          </a:xfrm>
          <a:prstGeom prst="rect">
            <a:avLst/>
          </a:prstGeom>
        </p:spPr>
      </p:pic>
    </p:spTree>
    <p:extLst>
      <p:ext uri="{BB962C8B-B14F-4D97-AF65-F5344CB8AC3E}">
        <p14:creationId xmlns:p14="http://schemas.microsoft.com/office/powerpoint/2010/main" val="3008042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F22B-04EB-45C7-86F6-8690EE8935A6}"/>
              </a:ext>
            </a:extLst>
          </p:cNvPr>
          <p:cNvPicPr>
            <a:picLocks noChangeAspect="1"/>
          </p:cNvPicPr>
          <p:nvPr/>
        </p:nvPicPr>
        <p:blipFill>
          <a:blip r:embed="rId2"/>
          <a:stretch>
            <a:fillRect/>
          </a:stretch>
        </p:blipFill>
        <p:spPr>
          <a:xfrm>
            <a:off x="834696" y="-107870"/>
            <a:ext cx="10522608" cy="1072989"/>
          </a:xfrm>
          <a:prstGeom prst="rect">
            <a:avLst/>
          </a:prstGeom>
        </p:spPr>
      </p:pic>
      <p:pic>
        <p:nvPicPr>
          <p:cNvPr id="3" name="Picture 2">
            <a:extLst>
              <a:ext uri="{FF2B5EF4-FFF2-40B4-BE49-F238E27FC236}">
                <a16:creationId xmlns:a16="http://schemas.microsoft.com/office/drawing/2014/main" id="{D73FBB39-503E-4D48-A33F-2A55E10306E8}"/>
              </a:ext>
            </a:extLst>
          </p:cNvPr>
          <p:cNvPicPr>
            <a:picLocks noChangeAspect="1"/>
          </p:cNvPicPr>
          <p:nvPr/>
        </p:nvPicPr>
        <p:blipFill rotWithShape="1">
          <a:blip r:embed="rId3"/>
          <a:srcRect t="25916" b="20977"/>
          <a:stretch/>
        </p:blipFill>
        <p:spPr>
          <a:xfrm>
            <a:off x="834696" y="700087"/>
            <a:ext cx="10510415" cy="1771652"/>
          </a:xfrm>
          <a:prstGeom prst="rect">
            <a:avLst/>
          </a:prstGeom>
        </p:spPr>
      </p:pic>
      <p:pic>
        <p:nvPicPr>
          <p:cNvPr id="5" name="Picture 4">
            <a:extLst>
              <a:ext uri="{FF2B5EF4-FFF2-40B4-BE49-F238E27FC236}">
                <a16:creationId xmlns:a16="http://schemas.microsoft.com/office/drawing/2014/main" id="{1A526011-48FA-4D1C-B370-AD3103B7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862" y="2900361"/>
            <a:ext cx="5026082" cy="3271837"/>
          </a:xfrm>
          <a:prstGeom prst="rect">
            <a:avLst/>
          </a:prstGeom>
        </p:spPr>
      </p:pic>
    </p:spTree>
    <p:extLst>
      <p:ext uri="{BB962C8B-B14F-4D97-AF65-F5344CB8AC3E}">
        <p14:creationId xmlns:p14="http://schemas.microsoft.com/office/powerpoint/2010/main" val="131863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54477-80E4-4540-9057-AA4697BA3518}"/>
              </a:ext>
            </a:extLst>
          </p:cNvPr>
          <p:cNvPicPr>
            <a:picLocks noChangeAspect="1"/>
          </p:cNvPicPr>
          <p:nvPr/>
        </p:nvPicPr>
        <p:blipFill rotWithShape="1">
          <a:blip r:embed="rId2"/>
          <a:srcRect t="80259"/>
          <a:stretch/>
        </p:blipFill>
        <p:spPr>
          <a:xfrm>
            <a:off x="852985" y="814386"/>
            <a:ext cx="10510415" cy="913457"/>
          </a:xfrm>
          <a:prstGeom prst="rect">
            <a:avLst/>
          </a:prstGeom>
        </p:spPr>
      </p:pic>
      <p:pic>
        <p:nvPicPr>
          <p:cNvPr id="3" name="Picture 2">
            <a:extLst>
              <a:ext uri="{FF2B5EF4-FFF2-40B4-BE49-F238E27FC236}">
                <a16:creationId xmlns:a16="http://schemas.microsoft.com/office/drawing/2014/main" id="{D139BF1D-3956-4667-9DF4-8B33DBCA5209}"/>
              </a:ext>
            </a:extLst>
          </p:cNvPr>
          <p:cNvPicPr>
            <a:picLocks noChangeAspect="1"/>
          </p:cNvPicPr>
          <p:nvPr/>
        </p:nvPicPr>
        <p:blipFill>
          <a:blip r:embed="rId3"/>
          <a:stretch>
            <a:fillRect/>
          </a:stretch>
        </p:blipFill>
        <p:spPr>
          <a:xfrm>
            <a:off x="840792" y="0"/>
            <a:ext cx="10522608" cy="1072989"/>
          </a:xfrm>
          <a:prstGeom prst="rect">
            <a:avLst/>
          </a:prstGeom>
        </p:spPr>
      </p:pic>
      <p:pic>
        <p:nvPicPr>
          <p:cNvPr id="5" name="Picture 4">
            <a:extLst>
              <a:ext uri="{FF2B5EF4-FFF2-40B4-BE49-F238E27FC236}">
                <a16:creationId xmlns:a16="http://schemas.microsoft.com/office/drawing/2014/main" id="{469B66AE-44D8-4A0F-A135-21205FFD8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27843"/>
            <a:ext cx="7649643" cy="3572374"/>
          </a:xfrm>
          <a:prstGeom prst="rect">
            <a:avLst/>
          </a:prstGeom>
        </p:spPr>
      </p:pic>
      <p:pic>
        <p:nvPicPr>
          <p:cNvPr id="7" name="Picture 6">
            <a:extLst>
              <a:ext uri="{FF2B5EF4-FFF2-40B4-BE49-F238E27FC236}">
                <a16:creationId xmlns:a16="http://schemas.microsoft.com/office/drawing/2014/main" id="{DA4538BC-80EB-46FA-8093-7F777C8C1344}"/>
              </a:ext>
            </a:extLst>
          </p:cNvPr>
          <p:cNvPicPr>
            <a:picLocks noChangeAspect="1"/>
          </p:cNvPicPr>
          <p:nvPr/>
        </p:nvPicPr>
        <p:blipFill rotWithShape="1">
          <a:blip r:embed="rId5">
            <a:extLst>
              <a:ext uri="{28A0092B-C50C-407E-A947-70E740481C1C}">
                <a14:useLocalDpi xmlns:a14="http://schemas.microsoft.com/office/drawing/2010/main" val="0"/>
              </a:ext>
            </a:extLst>
          </a:blip>
          <a:srcRect l="5232" r="712"/>
          <a:stretch/>
        </p:blipFill>
        <p:spPr>
          <a:xfrm>
            <a:off x="7915276" y="1888320"/>
            <a:ext cx="3772179" cy="3115110"/>
          </a:xfrm>
          <a:prstGeom prst="rect">
            <a:avLst/>
          </a:prstGeom>
        </p:spPr>
      </p:pic>
    </p:spTree>
    <p:extLst>
      <p:ext uri="{BB962C8B-B14F-4D97-AF65-F5344CB8AC3E}">
        <p14:creationId xmlns:p14="http://schemas.microsoft.com/office/powerpoint/2010/main" val="217972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B9996-AB3C-4819-9566-5F0FCB7EA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25" y="1072989"/>
            <a:ext cx="7103268" cy="5329561"/>
          </a:xfrm>
          <a:prstGeom prst="rect">
            <a:avLst/>
          </a:prstGeom>
        </p:spPr>
      </p:pic>
      <p:pic>
        <p:nvPicPr>
          <p:cNvPr id="4" name="Picture 3">
            <a:extLst>
              <a:ext uri="{FF2B5EF4-FFF2-40B4-BE49-F238E27FC236}">
                <a16:creationId xmlns:a16="http://schemas.microsoft.com/office/drawing/2014/main" id="{A96CFF61-5ABE-49DC-812E-40382D4FD370}"/>
              </a:ext>
            </a:extLst>
          </p:cNvPr>
          <p:cNvPicPr>
            <a:picLocks noChangeAspect="1"/>
          </p:cNvPicPr>
          <p:nvPr/>
        </p:nvPicPr>
        <p:blipFill>
          <a:blip r:embed="rId3"/>
          <a:stretch>
            <a:fillRect/>
          </a:stretch>
        </p:blipFill>
        <p:spPr>
          <a:xfrm>
            <a:off x="834696" y="114300"/>
            <a:ext cx="10522608" cy="1072989"/>
          </a:xfrm>
          <a:prstGeom prst="rect">
            <a:avLst/>
          </a:prstGeom>
        </p:spPr>
      </p:pic>
      <p:pic>
        <p:nvPicPr>
          <p:cNvPr id="5" name="Picture 4">
            <a:extLst>
              <a:ext uri="{FF2B5EF4-FFF2-40B4-BE49-F238E27FC236}">
                <a16:creationId xmlns:a16="http://schemas.microsoft.com/office/drawing/2014/main" id="{507A3644-18EA-480D-83B2-052E1A95CAF9}"/>
              </a:ext>
            </a:extLst>
          </p:cNvPr>
          <p:cNvPicPr>
            <a:picLocks noChangeAspect="1"/>
          </p:cNvPicPr>
          <p:nvPr/>
        </p:nvPicPr>
        <p:blipFill>
          <a:blip r:embed="rId4"/>
          <a:stretch>
            <a:fillRect/>
          </a:stretch>
        </p:blipFill>
        <p:spPr>
          <a:xfrm>
            <a:off x="475544" y="2438540"/>
            <a:ext cx="3097036" cy="1152244"/>
          </a:xfrm>
          <a:prstGeom prst="rect">
            <a:avLst/>
          </a:prstGeom>
        </p:spPr>
      </p:pic>
    </p:spTree>
    <p:extLst>
      <p:ext uri="{BB962C8B-B14F-4D97-AF65-F5344CB8AC3E}">
        <p14:creationId xmlns:p14="http://schemas.microsoft.com/office/powerpoint/2010/main" val="8242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9BF1D-3956-4667-9DF4-8B33DBCA5209}"/>
              </a:ext>
            </a:extLst>
          </p:cNvPr>
          <p:cNvPicPr>
            <a:picLocks noChangeAspect="1"/>
          </p:cNvPicPr>
          <p:nvPr/>
        </p:nvPicPr>
        <p:blipFill>
          <a:blip r:embed="rId2"/>
          <a:stretch>
            <a:fillRect/>
          </a:stretch>
        </p:blipFill>
        <p:spPr>
          <a:xfrm>
            <a:off x="840792" y="0"/>
            <a:ext cx="10522608" cy="1072989"/>
          </a:xfrm>
          <a:prstGeom prst="rect">
            <a:avLst/>
          </a:prstGeom>
        </p:spPr>
      </p:pic>
      <p:pic>
        <p:nvPicPr>
          <p:cNvPr id="8" name="Picture 7">
            <a:extLst>
              <a:ext uri="{FF2B5EF4-FFF2-40B4-BE49-F238E27FC236}">
                <a16:creationId xmlns:a16="http://schemas.microsoft.com/office/drawing/2014/main" id="{EDAAE873-450A-4140-B8D7-A4956DD28F8C}"/>
              </a:ext>
            </a:extLst>
          </p:cNvPr>
          <p:cNvPicPr>
            <a:picLocks noChangeAspect="1"/>
          </p:cNvPicPr>
          <p:nvPr/>
        </p:nvPicPr>
        <p:blipFill>
          <a:blip r:embed="rId3"/>
          <a:stretch>
            <a:fillRect/>
          </a:stretch>
        </p:blipFill>
        <p:spPr>
          <a:xfrm>
            <a:off x="5407092" y="823031"/>
            <a:ext cx="1377815" cy="499915"/>
          </a:xfrm>
          <a:prstGeom prst="rect">
            <a:avLst/>
          </a:prstGeom>
        </p:spPr>
      </p:pic>
      <p:pic>
        <p:nvPicPr>
          <p:cNvPr id="4" name="Picture 3">
            <a:extLst>
              <a:ext uri="{FF2B5EF4-FFF2-40B4-BE49-F238E27FC236}">
                <a16:creationId xmlns:a16="http://schemas.microsoft.com/office/drawing/2014/main" id="{3FFB54DF-F56A-407B-B433-CCFC1DD0E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545" y="1322946"/>
            <a:ext cx="3724795" cy="5172797"/>
          </a:xfrm>
          <a:prstGeom prst="rect">
            <a:avLst/>
          </a:prstGeom>
        </p:spPr>
      </p:pic>
      <p:pic>
        <p:nvPicPr>
          <p:cNvPr id="6" name="Picture 5">
            <a:extLst>
              <a:ext uri="{FF2B5EF4-FFF2-40B4-BE49-F238E27FC236}">
                <a16:creationId xmlns:a16="http://schemas.microsoft.com/office/drawing/2014/main" id="{7DE5D46A-49AF-4B3B-88C5-8B0ED2A9A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9648" y="1322946"/>
            <a:ext cx="3781953" cy="5115639"/>
          </a:xfrm>
          <a:prstGeom prst="rect">
            <a:avLst/>
          </a:prstGeom>
        </p:spPr>
      </p:pic>
    </p:spTree>
    <p:extLst>
      <p:ext uri="{BB962C8B-B14F-4D97-AF65-F5344CB8AC3E}">
        <p14:creationId xmlns:p14="http://schemas.microsoft.com/office/powerpoint/2010/main" val="180356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9BF1D-3956-4667-9DF4-8B33DBCA5209}"/>
              </a:ext>
            </a:extLst>
          </p:cNvPr>
          <p:cNvPicPr>
            <a:picLocks noChangeAspect="1"/>
          </p:cNvPicPr>
          <p:nvPr/>
        </p:nvPicPr>
        <p:blipFill>
          <a:blip r:embed="rId2"/>
          <a:stretch>
            <a:fillRect/>
          </a:stretch>
        </p:blipFill>
        <p:spPr>
          <a:xfrm>
            <a:off x="840792" y="0"/>
            <a:ext cx="10522608" cy="1072989"/>
          </a:xfrm>
          <a:prstGeom prst="rect">
            <a:avLst/>
          </a:prstGeom>
        </p:spPr>
      </p:pic>
      <p:pic>
        <p:nvPicPr>
          <p:cNvPr id="8" name="Picture 7">
            <a:extLst>
              <a:ext uri="{FF2B5EF4-FFF2-40B4-BE49-F238E27FC236}">
                <a16:creationId xmlns:a16="http://schemas.microsoft.com/office/drawing/2014/main" id="{EDAAE873-450A-4140-B8D7-A4956DD28F8C}"/>
              </a:ext>
            </a:extLst>
          </p:cNvPr>
          <p:cNvPicPr>
            <a:picLocks noChangeAspect="1"/>
          </p:cNvPicPr>
          <p:nvPr/>
        </p:nvPicPr>
        <p:blipFill>
          <a:blip r:embed="rId3"/>
          <a:stretch>
            <a:fillRect/>
          </a:stretch>
        </p:blipFill>
        <p:spPr>
          <a:xfrm>
            <a:off x="5407092" y="823031"/>
            <a:ext cx="1377815" cy="499915"/>
          </a:xfrm>
          <a:prstGeom prst="rect">
            <a:avLst/>
          </a:prstGeom>
        </p:spPr>
      </p:pic>
      <p:pic>
        <p:nvPicPr>
          <p:cNvPr id="4" name="Picture 3">
            <a:extLst>
              <a:ext uri="{FF2B5EF4-FFF2-40B4-BE49-F238E27FC236}">
                <a16:creationId xmlns:a16="http://schemas.microsoft.com/office/drawing/2014/main" id="{BD9B7C5B-133C-4440-A351-AE847D675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922" y="1322946"/>
            <a:ext cx="3791479" cy="5029902"/>
          </a:xfrm>
          <a:prstGeom prst="rect">
            <a:avLst/>
          </a:prstGeom>
        </p:spPr>
      </p:pic>
      <p:pic>
        <p:nvPicPr>
          <p:cNvPr id="6" name="Picture 5">
            <a:extLst>
              <a:ext uri="{FF2B5EF4-FFF2-40B4-BE49-F238E27FC236}">
                <a16:creationId xmlns:a16="http://schemas.microsoft.com/office/drawing/2014/main" id="{F8E12564-2192-473B-BCB0-4146B3597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598" y="1322946"/>
            <a:ext cx="3781953" cy="5048955"/>
          </a:xfrm>
          <a:prstGeom prst="rect">
            <a:avLst/>
          </a:prstGeom>
        </p:spPr>
      </p:pic>
    </p:spTree>
    <p:extLst>
      <p:ext uri="{BB962C8B-B14F-4D97-AF65-F5344CB8AC3E}">
        <p14:creationId xmlns:p14="http://schemas.microsoft.com/office/powerpoint/2010/main" val="1597341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C2CA0-FD8F-43E6-B427-6C924106DA25}"/>
              </a:ext>
            </a:extLst>
          </p:cNvPr>
          <p:cNvPicPr>
            <a:picLocks noChangeAspect="1"/>
          </p:cNvPicPr>
          <p:nvPr/>
        </p:nvPicPr>
        <p:blipFill>
          <a:blip r:embed="rId2"/>
          <a:stretch>
            <a:fillRect/>
          </a:stretch>
        </p:blipFill>
        <p:spPr>
          <a:xfrm>
            <a:off x="837744" y="335043"/>
            <a:ext cx="10516511" cy="1072989"/>
          </a:xfrm>
          <a:prstGeom prst="rect">
            <a:avLst/>
          </a:prstGeom>
        </p:spPr>
      </p:pic>
      <p:pic>
        <p:nvPicPr>
          <p:cNvPr id="3" name="Picture 2">
            <a:extLst>
              <a:ext uri="{FF2B5EF4-FFF2-40B4-BE49-F238E27FC236}">
                <a16:creationId xmlns:a16="http://schemas.microsoft.com/office/drawing/2014/main" id="{7C6FCEE9-CFC8-41D8-AF28-2EB012B64BBC}"/>
              </a:ext>
            </a:extLst>
          </p:cNvPr>
          <p:cNvPicPr>
            <a:picLocks noChangeAspect="1"/>
          </p:cNvPicPr>
          <p:nvPr/>
        </p:nvPicPr>
        <p:blipFill>
          <a:blip r:embed="rId3"/>
          <a:stretch>
            <a:fillRect/>
          </a:stretch>
        </p:blipFill>
        <p:spPr>
          <a:xfrm>
            <a:off x="849937" y="1542478"/>
            <a:ext cx="10504318" cy="4401693"/>
          </a:xfrm>
          <a:prstGeom prst="rect">
            <a:avLst/>
          </a:prstGeom>
        </p:spPr>
      </p:pic>
    </p:spTree>
    <p:extLst>
      <p:ext uri="{BB962C8B-B14F-4D97-AF65-F5344CB8AC3E}">
        <p14:creationId xmlns:p14="http://schemas.microsoft.com/office/powerpoint/2010/main" val="2258752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5BB4B-8FEC-402E-A8E4-391DDE375B33}"/>
              </a:ext>
            </a:extLst>
          </p:cNvPr>
          <p:cNvPicPr>
            <a:picLocks noChangeAspect="1"/>
          </p:cNvPicPr>
          <p:nvPr/>
        </p:nvPicPr>
        <p:blipFill>
          <a:blip r:embed="rId2"/>
          <a:stretch>
            <a:fillRect/>
          </a:stretch>
        </p:blipFill>
        <p:spPr>
          <a:xfrm>
            <a:off x="837744" y="392193"/>
            <a:ext cx="10516511" cy="1072989"/>
          </a:xfrm>
          <a:prstGeom prst="rect">
            <a:avLst/>
          </a:prstGeom>
        </p:spPr>
      </p:pic>
      <p:pic>
        <p:nvPicPr>
          <p:cNvPr id="3" name="Picture 2">
            <a:extLst>
              <a:ext uri="{FF2B5EF4-FFF2-40B4-BE49-F238E27FC236}">
                <a16:creationId xmlns:a16="http://schemas.microsoft.com/office/drawing/2014/main" id="{A3E95DC4-E548-41DF-BF7E-28BFD75B1D3B}"/>
              </a:ext>
            </a:extLst>
          </p:cNvPr>
          <p:cNvPicPr>
            <a:picLocks noChangeAspect="1"/>
          </p:cNvPicPr>
          <p:nvPr/>
        </p:nvPicPr>
        <p:blipFill>
          <a:blip r:embed="rId3"/>
          <a:stretch>
            <a:fillRect/>
          </a:stretch>
        </p:blipFill>
        <p:spPr>
          <a:xfrm>
            <a:off x="837744" y="1465182"/>
            <a:ext cx="10516511" cy="536494"/>
          </a:xfrm>
          <a:prstGeom prst="rect">
            <a:avLst/>
          </a:prstGeom>
        </p:spPr>
      </p:pic>
      <p:pic>
        <p:nvPicPr>
          <p:cNvPr id="4" name="Picture 3">
            <a:extLst>
              <a:ext uri="{FF2B5EF4-FFF2-40B4-BE49-F238E27FC236}">
                <a16:creationId xmlns:a16="http://schemas.microsoft.com/office/drawing/2014/main" id="{53538D6C-C605-45D9-8472-225591F66A58}"/>
              </a:ext>
            </a:extLst>
          </p:cNvPr>
          <p:cNvPicPr>
            <a:picLocks noChangeAspect="1"/>
          </p:cNvPicPr>
          <p:nvPr/>
        </p:nvPicPr>
        <p:blipFill>
          <a:blip r:embed="rId4"/>
          <a:stretch>
            <a:fillRect/>
          </a:stretch>
        </p:blipFill>
        <p:spPr>
          <a:xfrm>
            <a:off x="837744" y="2157441"/>
            <a:ext cx="4804064" cy="3743268"/>
          </a:xfrm>
          <a:prstGeom prst="rect">
            <a:avLst/>
          </a:prstGeom>
        </p:spPr>
      </p:pic>
      <p:pic>
        <p:nvPicPr>
          <p:cNvPr id="5" name="Picture 4">
            <a:extLst>
              <a:ext uri="{FF2B5EF4-FFF2-40B4-BE49-F238E27FC236}">
                <a16:creationId xmlns:a16="http://schemas.microsoft.com/office/drawing/2014/main" id="{C4C06CBF-9E4C-43AB-A996-8A08F3EFE021}"/>
              </a:ext>
            </a:extLst>
          </p:cNvPr>
          <p:cNvPicPr>
            <a:picLocks noChangeAspect="1"/>
          </p:cNvPicPr>
          <p:nvPr/>
        </p:nvPicPr>
        <p:blipFill>
          <a:blip r:embed="rId5"/>
          <a:stretch>
            <a:fillRect/>
          </a:stretch>
        </p:blipFill>
        <p:spPr>
          <a:xfrm>
            <a:off x="5641808" y="2157441"/>
            <a:ext cx="5791702" cy="3938357"/>
          </a:xfrm>
          <a:prstGeom prst="rect">
            <a:avLst/>
          </a:prstGeom>
        </p:spPr>
      </p:pic>
    </p:spTree>
    <p:extLst>
      <p:ext uri="{BB962C8B-B14F-4D97-AF65-F5344CB8AC3E}">
        <p14:creationId xmlns:p14="http://schemas.microsoft.com/office/powerpoint/2010/main" val="1792607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B3C8A6-05AF-4DF3-BEB3-0AA0D06B253F}"/>
              </a:ext>
            </a:extLst>
          </p:cNvPr>
          <p:cNvPicPr>
            <a:picLocks noChangeAspect="1"/>
          </p:cNvPicPr>
          <p:nvPr/>
        </p:nvPicPr>
        <p:blipFill>
          <a:blip r:embed="rId2"/>
          <a:stretch>
            <a:fillRect/>
          </a:stretch>
        </p:blipFill>
        <p:spPr>
          <a:xfrm>
            <a:off x="837744" y="206455"/>
            <a:ext cx="10516511" cy="1072989"/>
          </a:xfrm>
          <a:prstGeom prst="rect">
            <a:avLst/>
          </a:prstGeom>
        </p:spPr>
      </p:pic>
      <p:pic>
        <p:nvPicPr>
          <p:cNvPr id="3" name="Picture 2">
            <a:extLst>
              <a:ext uri="{FF2B5EF4-FFF2-40B4-BE49-F238E27FC236}">
                <a16:creationId xmlns:a16="http://schemas.microsoft.com/office/drawing/2014/main" id="{12A8B20A-B391-4223-B56E-6A5CA203435D}"/>
              </a:ext>
            </a:extLst>
          </p:cNvPr>
          <p:cNvPicPr>
            <a:picLocks noChangeAspect="1"/>
          </p:cNvPicPr>
          <p:nvPr/>
        </p:nvPicPr>
        <p:blipFill>
          <a:blip r:embed="rId3"/>
          <a:stretch>
            <a:fillRect/>
          </a:stretch>
        </p:blipFill>
        <p:spPr>
          <a:xfrm>
            <a:off x="837743" y="1279444"/>
            <a:ext cx="10516511" cy="5188146"/>
          </a:xfrm>
          <a:prstGeom prst="rect">
            <a:avLst/>
          </a:prstGeom>
        </p:spPr>
      </p:pic>
    </p:spTree>
    <p:extLst>
      <p:ext uri="{BB962C8B-B14F-4D97-AF65-F5344CB8AC3E}">
        <p14:creationId xmlns:p14="http://schemas.microsoft.com/office/powerpoint/2010/main" val="716548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66DBC-A4FD-40D1-BA97-F557D00323FD}"/>
              </a:ext>
            </a:extLst>
          </p:cNvPr>
          <p:cNvPicPr>
            <a:picLocks noChangeAspect="1"/>
          </p:cNvPicPr>
          <p:nvPr/>
        </p:nvPicPr>
        <p:blipFill>
          <a:blip r:embed="rId2"/>
          <a:stretch>
            <a:fillRect/>
          </a:stretch>
        </p:blipFill>
        <p:spPr>
          <a:xfrm>
            <a:off x="837744" y="220742"/>
            <a:ext cx="10516511" cy="1072989"/>
          </a:xfrm>
          <a:prstGeom prst="rect">
            <a:avLst/>
          </a:prstGeom>
        </p:spPr>
      </p:pic>
      <p:pic>
        <p:nvPicPr>
          <p:cNvPr id="3" name="Picture 2">
            <a:extLst>
              <a:ext uri="{FF2B5EF4-FFF2-40B4-BE49-F238E27FC236}">
                <a16:creationId xmlns:a16="http://schemas.microsoft.com/office/drawing/2014/main" id="{2C138A4D-A8E2-4CC0-8C0C-E35A5498A325}"/>
              </a:ext>
            </a:extLst>
          </p:cNvPr>
          <p:cNvPicPr>
            <a:picLocks noChangeAspect="1"/>
          </p:cNvPicPr>
          <p:nvPr/>
        </p:nvPicPr>
        <p:blipFill>
          <a:blip r:embed="rId3"/>
          <a:stretch>
            <a:fillRect/>
          </a:stretch>
        </p:blipFill>
        <p:spPr>
          <a:xfrm>
            <a:off x="837743" y="1411188"/>
            <a:ext cx="10516511" cy="835224"/>
          </a:xfrm>
          <a:prstGeom prst="rect">
            <a:avLst/>
          </a:prstGeom>
        </p:spPr>
      </p:pic>
      <p:sp>
        <p:nvSpPr>
          <p:cNvPr id="5" name="TextBox 4">
            <a:extLst>
              <a:ext uri="{FF2B5EF4-FFF2-40B4-BE49-F238E27FC236}">
                <a16:creationId xmlns:a16="http://schemas.microsoft.com/office/drawing/2014/main" id="{38A769FA-03F9-4687-BCCA-D2D5A5F86A8C}"/>
              </a:ext>
            </a:extLst>
          </p:cNvPr>
          <p:cNvSpPr txBox="1"/>
          <p:nvPr/>
        </p:nvSpPr>
        <p:spPr>
          <a:xfrm>
            <a:off x="703661" y="2612291"/>
            <a:ext cx="291107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Memories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their Confirmation day?</a:t>
            </a:r>
          </a:p>
        </p:txBody>
      </p:sp>
      <p:pic>
        <p:nvPicPr>
          <p:cNvPr id="6" name="Picture 5">
            <a:extLst>
              <a:ext uri="{FF2B5EF4-FFF2-40B4-BE49-F238E27FC236}">
                <a16:creationId xmlns:a16="http://schemas.microsoft.com/office/drawing/2014/main" id="{CB511B39-62AF-40B6-A155-6FE62F3381E1}"/>
              </a:ext>
            </a:extLst>
          </p:cNvPr>
          <p:cNvPicPr>
            <a:picLocks noChangeAspect="1"/>
          </p:cNvPicPr>
          <p:nvPr/>
        </p:nvPicPr>
        <p:blipFill>
          <a:blip r:embed="rId4"/>
          <a:stretch>
            <a:fillRect/>
          </a:stretch>
        </p:blipFill>
        <p:spPr>
          <a:xfrm>
            <a:off x="703661" y="3694060"/>
            <a:ext cx="2670279" cy="2670279"/>
          </a:xfrm>
          <a:prstGeom prst="rect">
            <a:avLst/>
          </a:prstGeom>
        </p:spPr>
      </p:pic>
      <p:pic>
        <p:nvPicPr>
          <p:cNvPr id="7" name="Picture 6">
            <a:extLst>
              <a:ext uri="{FF2B5EF4-FFF2-40B4-BE49-F238E27FC236}">
                <a16:creationId xmlns:a16="http://schemas.microsoft.com/office/drawing/2014/main" id="{01F12ECE-F2E5-4338-BD65-FF6416E0EF56}"/>
              </a:ext>
            </a:extLst>
          </p:cNvPr>
          <p:cNvPicPr>
            <a:picLocks noChangeAspect="1"/>
          </p:cNvPicPr>
          <p:nvPr/>
        </p:nvPicPr>
        <p:blipFill>
          <a:blip r:embed="rId5"/>
          <a:stretch>
            <a:fillRect/>
          </a:stretch>
        </p:blipFill>
        <p:spPr>
          <a:xfrm>
            <a:off x="3373940" y="2363869"/>
            <a:ext cx="3218967" cy="4273389"/>
          </a:xfrm>
          <a:prstGeom prst="rect">
            <a:avLst/>
          </a:prstGeom>
        </p:spPr>
      </p:pic>
      <p:sp>
        <p:nvSpPr>
          <p:cNvPr id="9" name="TextBox 8">
            <a:extLst>
              <a:ext uri="{FF2B5EF4-FFF2-40B4-BE49-F238E27FC236}">
                <a16:creationId xmlns:a16="http://schemas.microsoft.com/office/drawing/2014/main" id="{7C33B1AE-D847-4C9C-82E7-79728CFBF006}"/>
              </a:ext>
            </a:extLst>
          </p:cNvPr>
          <p:cNvSpPr txBox="1"/>
          <p:nvPr/>
        </p:nvSpPr>
        <p:spPr>
          <a:xfrm>
            <a:off x="6294098" y="2403277"/>
            <a:ext cx="276820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How does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the Holy Spirit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INSPIRE 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in our lives?</a:t>
            </a:r>
          </a:p>
        </p:txBody>
      </p:sp>
      <p:pic>
        <p:nvPicPr>
          <p:cNvPr id="10" name="Picture 9">
            <a:extLst>
              <a:ext uri="{FF2B5EF4-FFF2-40B4-BE49-F238E27FC236}">
                <a16:creationId xmlns:a16="http://schemas.microsoft.com/office/drawing/2014/main" id="{35DE652C-258A-4DBD-A4A5-D64C5F8C0078}"/>
              </a:ext>
            </a:extLst>
          </p:cNvPr>
          <p:cNvPicPr>
            <a:picLocks noChangeAspect="1"/>
          </p:cNvPicPr>
          <p:nvPr/>
        </p:nvPicPr>
        <p:blipFill>
          <a:blip r:embed="rId6"/>
          <a:stretch>
            <a:fillRect/>
          </a:stretch>
        </p:blipFill>
        <p:spPr>
          <a:xfrm>
            <a:off x="6848103" y="3997285"/>
            <a:ext cx="2005758" cy="2731245"/>
          </a:xfrm>
          <a:prstGeom prst="rect">
            <a:avLst/>
          </a:prstGeom>
        </p:spPr>
      </p:pic>
      <p:sp>
        <p:nvSpPr>
          <p:cNvPr id="12" name="TextBox 11">
            <a:extLst>
              <a:ext uri="{FF2B5EF4-FFF2-40B4-BE49-F238E27FC236}">
                <a16:creationId xmlns:a16="http://schemas.microsoft.com/office/drawing/2014/main" id="{93D681DF-B3EC-40E4-A815-EEA5CA810FD9}"/>
              </a:ext>
            </a:extLst>
          </p:cNvPr>
          <p:cNvSpPr txBox="1"/>
          <p:nvPr/>
        </p:nvSpPr>
        <p:spPr>
          <a:xfrm>
            <a:off x="8853861" y="4129802"/>
            <a:ext cx="305395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Spirit of God,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confirmed 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thank you for all the gifts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 have sealed 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May we continue to live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 followers of Jesus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and allow your gifts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 bear fruit in our lives.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Amen.</a:t>
            </a:r>
          </a:p>
        </p:txBody>
      </p:sp>
      <p:pic>
        <p:nvPicPr>
          <p:cNvPr id="13" name="Picture 12">
            <a:extLst>
              <a:ext uri="{FF2B5EF4-FFF2-40B4-BE49-F238E27FC236}">
                <a16:creationId xmlns:a16="http://schemas.microsoft.com/office/drawing/2014/main" id="{6D95D070-8AB7-4762-A176-63BFC527D3E0}"/>
              </a:ext>
            </a:extLst>
          </p:cNvPr>
          <p:cNvPicPr>
            <a:picLocks noChangeAspect="1"/>
          </p:cNvPicPr>
          <p:nvPr/>
        </p:nvPicPr>
        <p:blipFill>
          <a:blip r:embed="rId7"/>
          <a:stretch>
            <a:fillRect/>
          </a:stretch>
        </p:blipFill>
        <p:spPr>
          <a:xfrm>
            <a:off x="9469931" y="2132210"/>
            <a:ext cx="1871634" cy="1865075"/>
          </a:xfrm>
          <a:prstGeom prst="rect">
            <a:avLst/>
          </a:prstGeom>
        </p:spPr>
      </p:pic>
    </p:spTree>
    <p:extLst>
      <p:ext uri="{BB962C8B-B14F-4D97-AF65-F5344CB8AC3E}">
        <p14:creationId xmlns:p14="http://schemas.microsoft.com/office/powerpoint/2010/main" val="15258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ED594F-9031-4736-B77C-4110E7A2A6F9}"/>
              </a:ext>
            </a:extLst>
          </p:cNvPr>
          <p:cNvPicPr>
            <a:picLocks noChangeAspect="1"/>
          </p:cNvPicPr>
          <p:nvPr/>
        </p:nvPicPr>
        <p:blipFill>
          <a:blip r:embed="rId2"/>
          <a:stretch>
            <a:fillRect/>
          </a:stretch>
        </p:blipFill>
        <p:spPr>
          <a:xfrm>
            <a:off x="837744" y="306467"/>
            <a:ext cx="10516511" cy="1072989"/>
          </a:xfrm>
          <a:prstGeom prst="rect">
            <a:avLst/>
          </a:prstGeom>
        </p:spPr>
      </p:pic>
      <p:pic>
        <p:nvPicPr>
          <p:cNvPr id="3" name="Picture 2">
            <a:extLst>
              <a:ext uri="{FF2B5EF4-FFF2-40B4-BE49-F238E27FC236}">
                <a16:creationId xmlns:a16="http://schemas.microsoft.com/office/drawing/2014/main" id="{0C01B215-BBC1-4262-BBE0-C8EA3B909ABD}"/>
              </a:ext>
            </a:extLst>
          </p:cNvPr>
          <p:cNvPicPr>
            <a:picLocks noChangeAspect="1"/>
          </p:cNvPicPr>
          <p:nvPr/>
        </p:nvPicPr>
        <p:blipFill>
          <a:blip r:embed="rId3"/>
          <a:stretch>
            <a:fillRect/>
          </a:stretch>
        </p:blipFill>
        <p:spPr>
          <a:xfrm>
            <a:off x="1094919" y="1379456"/>
            <a:ext cx="10492125" cy="2298391"/>
          </a:xfrm>
          <a:prstGeom prst="rect">
            <a:avLst/>
          </a:prstGeom>
        </p:spPr>
      </p:pic>
      <p:pic>
        <p:nvPicPr>
          <p:cNvPr id="4" name="Picture 3">
            <a:extLst>
              <a:ext uri="{FF2B5EF4-FFF2-40B4-BE49-F238E27FC236}">
                <a16:creationId xmlns:a16="http://schemas.microsoft.com/office/drawing/2014/main" id="{A5756947-3185-47D7-83C7-38ACA5ADD606}"/>
              </a:ext>
            </a:extLst>
          </p:cNvPr>
          <p:cNvPicPr>
            <a:picLocks noChangeAspect="1"/>
          </p:cNvPicPr>
          <p:nvPr/>
        </p:nvPicPr>
        <p:blipFill>
          <a:blip r:embed="rId4"/>
          <a:stretch>
            <a:fillRect/>
          </a:stretch>
        </p:blipFill>
        <p:spPr>
          <a:xfrm>
            <a:off x="837744" y="4021179"/>
            <a:ext cx="3535986" cy="1987468"/>
          </a:xfrm>
          <a:prstGeom prst="rect">
            <a:avLst/>
          </a:prstGeom>
        </p:spPr>
      </p:pic>
      <p:pic>
        <p:nvPicPr>
          <p:cNvPr id="5" name="Picture 4">
            <a:extLst>
              <a:ext uri="{FF2B5EF4-FFF2-40B4-BE49-F238E27FC236}">
                <a16:creationId xmlns:a16="http://schemas.microsoft.com/office/drawing/2014/main" id="{57491D09-8B1F-420C-A045-7953C22FD071}"/>
              </a:ext>
            </a:extLst>
          </p:cNvPr>
          <p:cNvPicPr>
            <a:picLocks noChangeAspect="1"/>
          </p:cNvPicPr>
          <p:nvPr/>
        </p:nvPicPr>
        <p:blipFill>
          <a:blip r:embed="rId5"/>
          <a:stretch>
            <a:fillRect/>
          </a:stretch>
        </p:blipFill>
        <p:spPr>
          <a:xfrm>
            <a:off x="4572988" y="4021179"/>
            <a:ext cx="3535986" cy="1987468"/>
          </a:xfrm>
          <a:prstGeom prst="rect">
            <a:avLst/>
          </a:prstGeom>
        </p:spPr>
      </p:pic>
      <p:pic>
        <p:nvPicPr>
          <p:cNvPr id="6" name="Picture 5">
            <a:extLst>
              <a:ext uri="{FF2B5EF4-FFF2-40B4-BE49-F238E27FC236}">
                <a16:creationId xmlns:a16="http://schemas.microsoft.com/office/drawing/2014/main" id="{ACB31645-A2A7-4048-B923-ED42A3B79A4D}"/>
              </a:ext>
            </a:extLst>
          </p:cNvPr>
          <p:cNvPicPr>
            <a:picLocks noChangeAspect="1"/>
          </p:cNvPicPr>
          <p:nvPr/>
        </p:nvPicPr>
        <p:blipFill>
          <a:blip r:embed="rId6"/>
          <a:stretch>
            <a:fillRect/>
          </a:stretch>
        </p:blipFill>
        <p:spPr>
          <a:xfrm>
            <a:off x="8308232" y="4049754"/>
            <a:ext cx="3535986" cy="1987468"/>
          </a:xfrm>
          <a:prstGeom prst="rect">
            <a:avLst/>
          </a:prstGeom>
        </p:spPr>
      </p:pic>
    </p:spTree>
    <p:extLst>
      <p:ext uri="{BB962C8B-B14F-4D97-AF65-F5344CB8AC3E}">
        <p14:creationId xmlns:p14="http://schemas.microsoft.com/office/powerpoint/2010/main" val="3869515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FDB25-B90B-4739-9113-337D18456B0D}"/>
              </a:ext>
            </a:extLst>
          </p:cNvPr>
          <p:cNvPicPr>
            <a:picLocks noChangeAspect="1"/>
          </p:cNvPicPr>
          <p:nvPr/>
        </p:nvPicPr>
        <p:blipFill>
          <a:blip r:embed="rId2"/>
          <a:stretch>
            <a:fillRect/>
          </a:stretch>
        </p:blipFill>
        <p:spPr>
          <a:xfrm>
            <a:off x="837744" y="320755"/>
            <a:ext cx="10516511" cy="1072989"/>
          </a:xfrm>
          <a:prstGeom prst="rect">
            <a:avLst/>
          </a:prstGeom>
        </p:spPr>
      </p:pic>
      <p:pic>
        <p:nvPicPr>
          <p:cNvPr id="3" name="Picture 2">
            <a:extLst>
              <a:ext uri="{FF2B5EF4-FFF2-40B4-BE49-F238E27FC236}">
                <a16:creationId xmlns:a16="http://schemas.microsoft.com/office/drawing/2014/main" id="{E95891FB-5876-4CAB-AFA7-652E1B3F6AA8}"/>
              </a:ext>
            </a:extLst>
          </p:cNvPr>
          <p:cNvPicPr>
            <a:picLocks noChangeAspect="1"/>
          </p:cNvPicPr>
          <p:nvPr/>
        </p:nvPicPr>
        <p:blipFill>
          <a:blip r:embed="rId3"/>
          <a:stretch>
            <a:fillRect/>
          </a:stretch>
        </p:blipFill>
        <p:spPr>
          <a:xfrm>
            <a:off x="849936" y="1393744"/>
            <a:ext cx="10492125" cy="2298391"/>
          </a:xfrm>
          <a:prstGeom prst="rect">
            <a:avLst/>
          </a:prstGeom>
        </p:spPr>
      </p:pic>
      <p:pic>
        <p:nvPicPr>
          <p:cNvPr id="4" name="Picture 3">
            <a:extLst>
              <a:ext uri="{FF2B5EF4-FFF2-40B4-BE49-F238E27FC236}">
                <a16:creationId xmlns:a16="http://schemas.microsoft.com/office/drawing/2014/main" id="{51FA71AD-D8A0-4492-8898-AF36E02E56C0}"/>
              </a:ext>
            </a:extLst>
          </p:cNvPr>
          <p:cNvPicPr>
            <a:picLocks noChangeAspect="1"/>
          </p:cNvPicPr>
          <p:nvPr/>
        </p:nvPicPr>
        <p:blipFill>
          <a:blip r:embed="rId4"/>
          <a:stretch>
            <a:fillRect/>
          </a:stretch>
        </p:blipFill>
        <p:spPr>
          <a:xfrm>
            <a:off x="849936" y="4172244"/>
            <a:ext cx="3529890" cy="1999661"/>
          </a:xfrm>
          <a:prstGeom prst="rect">
            <a:avLst/>
          </a:prstGeom>
        </p:spPr>
      </p:pic>
      <p:pic>
        <p:nvPicPr>
          <p:cNvPr id="5" name="Picture 4">
            <a:extLst>
              <a:ext uri="{FF2B5EF4-FFF2-40B4-BE49-F238E27FC236}">
                <a16:creationId xmlns:a16="http://schemas.microsoft.com/office/drawing/2014/main" id="{419D664B-1652-4E72-9BA2-725C2A2874BA}"/>
              </a:ext>
            </a:extLst>
          </p:cNvPr>
          <p:cNvPicPr>
            <a:picLocks noChangeAspect="1"/>
          </p:cNvPicPr>
          <p:nvPr/>
        </p:nvPicPr>
        <p:blipFill>
          <a:blip r:embed="rId5"/>
          <a:stretch>
            <a:fillRect/>
          </a:stretch>
        </p:blipFill>
        <p:spPr>
          <a:xfrm>
            <a:off x="4556607" y="4172244"/>
            <a:ext cx="3535986" cy="1987468"/>
          </a:xfrm>
          <a:prstGeom prst="rect">
            <a:avLst/>
          </a:prstGeom>
        </p:spPr>
      </p:pic>
      <p:pic>
        <p:nvPicPr>
          <p:cNvPr id="6" name="Picture 5">
            <a:extLst>
              <a:ext uri="{FF2B5EF4-FFF2-40B4-BE49-F238E27FC236}">
                <a16:creationId xmlns:a16="http://schemas.microsoft.com/office/drawing/2014/main" id="{0A4C585A-5996-42E7-90DB-B8C09F81553E}"/>
              </a:ext>
            </a:extLst>
          </p:cNvPr>
          <p:cNvPicPr>
            <a:picLocks noChangeAspect="1"/>
          </p:cNvPicPr>
          <p:nvPr/>
        </p:nvPicPr>
        <p:blipFill>
          <a:blip r:embed="rId6"/>
          <a:stretch>
            <a:fillRect/>
          </a:stretch>
        </p:blipFill>
        <p:spPr>
          <a:xfrm>
            <a:off x="8264609" y="4163916"/>
            <a:ext cx="3535986" cy="1987468"/>
          </a:xfrm>
          <a:prstGeom prst="rect">
            <a:avLst/>
          </a:prstGeom>
        </p:spPr>
      </p:pic>
    </p:spTree>
    <p:extLst>
      <p:ext uri="{BB962C8B-B14F-4D97-AF65-F5344CB8AC3E}">
        <p14:creationId xmlns:p14="http://schemas.microsoft.com/office/powerpoint/2010/main" val="2200231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77F7BF-1986-4FB7-A7B6-46E0300C087F}"/>
              </a:ext>
            </a:extLst>
          </p:cNvPr>
          <p:cNvPicPr>
            <a:picLocks noChangeAspect="1"/>
          </p:cNvPicPr>
          <p:nvPr/>
        </p:nvPicPr>
        <p:blipFill>
          <a:blip r:embed="rId2"/>
          <a:stretch>
            <a:fillRect/>
          </a:stretch>
        </p:blipFill>
        <p:spPr>
          <a:xfrm>
            <a:off x="837744" y="349330"/>
            <a:ext cx="10516511" cy="1072989"/>
          </a:xfrm>
          <a:prstGeom prst="rect">
            <a:avLst/>
          </a:prstGeom>
        </p:spPr>
      </p:pic>
      <p:pic>
        <p:nvPicPr>
          <p:cNvPr id="3" name="Picture 2">
            <a:extLst>
              <a:ext uri="{FF2B5EF4-FFF2-40B4-BE49-F238E27FC236}">
                <a16:creationId xmlns:a16="http://schemas.microsoft.com/office/drawing/2014/main" id="{F2DE9101-180A-414F-8022-03D17EB53788}"/>
              </a:ext>
            </a:extLst>
          </p:cNvPr>
          <p:cNvPicPr>
            <a:picLocks noChangeAspect="1"/>
          </p:cNvPicPr>
          <p:nvPr/>
        </p:nvPicPr>
        <p:blipFill>
          <a:blip r:embed="rId3"/>
          <a:stretch>
            <a:fillRect/>
          </a:stretch>
        </p:blipFill>
        <p:spPr>
          <a:xfrm>
            <a:off x="837744" y="1422319"/>
            <a:ext cx="10492125" cy="2298391"/>
          </a:xfrm>
          <a:prstGeom prst="rect">
            <a:avLst/>
          </a:prstGeom>
        </p:spPr>
      </p:pic>
      <p:pic>
        <p:nvPicPr>
          <p:cNvPr id="4" name="Picture 3">
            <a:extLst>
              <a:ext uri="{FF2B5EF4-FFF2-40B4-BE49-F238E27FC236}">
                <a16:creationId xmlns:a16="http://schemas.microsoft.com/office/drawing/2014/main" id="{BCF0B940-69CF-4307-B07B-4A17B185802E}"/>
              </a:ext>
            </a:extLst>
          </p:cNvPr>
          <p:cNvPicPr>
            <a:picLocks noChangeAspect="1"/>
          </p:cNvPicPr>
          <p:nvPr/>
        </p:nvPicPr>
        <p:blipFill>
          <a:blip r:embed="rId4"/>
          <a:stretch>
            <a:fillRect/>
          </a:stretch>
        </p:blipFill>
        <p:spPr>
          <a:xfrm>
            <a:off x="7639522" y="4211726"/>
            <a:ext cx="4176122" cy="2127688"/>
          </a:xfrm>
          <a:prstGeom prst="rect">
            <a:avLst/>
          </a:prstGeom>
        </p:spPr>
      </p:pic>
      <p:pic>
        <p:nvPicPr>
          <p:cNvPr id="5" name="Picture 4">
            <a:extLst>
              <a:ext uri="{FF2B5EF4-FFF2-40B4-BE49-F238E27FC236}">
                <a16:creationId xmlns:a16="http://schemas.microsoft.com/office/drawing/2014/main" id="{297B2E7B-3BC8-4559-A05B-20A22630F214}"/>
              </a:ext>
            </a:extLst>
          </p:cNvPr>
          <p:cNvPicPr>
            <a:picLocks noChangeAspect="1"/>
          </p:cNvPicPr>
          <p:nvPr/>
        </p:nvPicPr>
        <p:blipFill>
          <a:blip r:embed="rId5"/>
          <a:stretch>
            <a:fillRect/>
          </a:stretch>
        </p:blipFill>
        <p:spPr>
          <a:xfrm>
            <a:off x="4170471" y="4029075"/>
            <a:ext cx="3365284" cy="2492990"/>
          </a:xfrm>
          <a:prstGeom prst="rect">
            <a:avLst/>
          </a:prstGeom>
        </p:spPr>
      </p:pic>
      <p:pic>
        <p:nvPicPr>
          <p:cNvPr id="6" name="Picture 5">
            <a:extLst>
              <a:ext uri="{FF2B5EF4-FFF2-40B4-BE49-F238E27FC236}">
                <a16:creationId xmlns:a16="http://schemas.microsoft.com/office/drawing/2014/main" id="{B40C258F-6463-4C1E-BD58-DB66B3E73C17}"/>
              </a:ext>
            </a:extLst>
          </p:cNvPr>
          <p:cNvPicPr>
            <a:picLocks noChangeAspect="1"/>
          </p:cNvPicPr>
          <p:nvPr/>
        </p:nvPicPr>
        <p:blipFill>
          <a:blip r:embed="rId6"/>
          <a:stretch>
            <a:fillRect/>
          </a:stretch>
        </p:blipFill>
        <p:spPr>
          <a:xfrm>
            <a:off x="837744" y="5649059"/>
            <a:ext cx="2231329" cy="859611"/>
          </a:xfrm>
          <a:prstGeom prst="rect">
            <a:avLst/>
          </a:prstGeom>
        </p:spPr>
      </p:pic>
    </p:spTree>
    <p:extLst>
      <p:ext uri="{BB962C8B-B14F-4D97-AF65-F5344CB8AC3E}">
        <p14:creationId xmlns:p14="http://schemas.microsoft.com/office/powerpoint/2010/main" val="278277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10F89-7A46-429C-8371-9A90B9CAEE02}"/>
              </a:ext>
            </a:extLst>
          </p:cNvPr>
          <p:cNvPicPr>
            <a:picLocks noChangeAspect="1"/>
          </p:cNvPicPr>
          <p:nvPr/>
        </p:nvPicPr>
        <p:blipFill>
          <a:blip r:embed="rId2"/>
          <a:stretch>
            <a:fillRect/>
          </a:stretch>
        </p:blipFill>
        <p:spPr>
          <a:xfrm>
            <a:off x="837744" y="163592"/>
            <a:ext cx="10516511" cy="1072989"/>
          </a:xfrm>
          <a:prstGeom prst="rect">
            <a:avLst/>
          </a:prstGeom>
        </p:spPr>
      </p:pic>
      <p:pic>
        <p:nvPicPr>
          <p:cNvPr id="3" name="Picture 2">
            <a:extLst>
              <a:ext uri="{FF2B5EF4-FFF2-40B4-BE49-F238E27FC236}">
                <a16:creationId xmlns:a16="http://schemas.microsoft.com/office/drawing/2014/main" id="{1F28F83A-7E7F-45F2-999B-EB0447D48132}"/>
              </a:ext>
            </a:extLst>
          </p:cNvPr>
          <p:cNvPicPr>
            <a:picLocks noChangeAspect="1"/>
          </p:cNvPicPr>
          <p:nvPr/>
        </p:nvPicPr>
        <p:blipFill>
          <a:blip r:embed="rId3"/>
          <a:stretch>
            <a:fillRect/>
          </a:stretch>
        </p:blipFill>
        <p:spPr>
          <a:xfrm>
            <a:off x="837744" y="2601680"/>
            <a:ext cx="2767824" cy="3883489"/>
          </a:xfrm>
          <a:prstGeom prst="rect">
            <a:avLst/>
          </a:prstGeom>
        </p:spPr>
      </p:pic>
      <p:pic>
        <p:nvPicPr>
          <p:cNvPr id="4" name="Picture 3">
            <a:extLst>
              <a:ext uri="{FF2B5EF4-FFF2-40B4-BE49-F238E27FC236}">
                <a16:creationId xmlns:a16="http://schemas.microsoft.com/office/drawing/2014/main" id="{3CD14919-3E0C-4C6F-8EB7-D82464EA9657}"/>
              </a:ext>
            </a:extLst>
          </p:cNvPr>
          <p:cNvPicPr>
            <a:picLocks noChangeAspect="1"/>
          </p:cNvPicPr>
          <p:nvPr/>
        </p:nvPicPr>
        <p:blipFill>
          <a:blip r:embed="rId4"/>
          <a:stretch>
            <a:fillRect/>
          </a:stretch>
        </p:blipFill>
        <p:spPr>
          <a:xfrm>
            <a:off x="837743" y="982576"/>
            <a:ext cx="10486029" cy="841321"/>
          </a:xfrm>
          <a:prstGeom prst="rect">
            <a:avLst/>
          </a:prstGeom>
        </p:spPr>
      </p:pic>
      <p:pic>
        <p:nvPicPr>
          <p:cNvPr id="5" name="Picture 4">
            <a:extLst>
              <a:ext uri="{FF2B5EF4-FFF2-40B4-BE49-F238E27FC236}">
                <a16:creationId xmlns:a16="http://schemas.microsoft.com/office/drawing/2014/main" id="{61100132-897B-40FD-8305-07AAE03D5F08}"/>
              </a:ext>
            </a:extLst>
          </p:cNvPr>
          <p:cNvPicPr>
            <a:picLocks noChangeAspect="1"/>
          </p:cNvPicPr>
          <p:nvPr/>
        </p:nvPicPr>
        <p:blipFill>
          <a:blip r:embed="rId5"/>
          <a:stretch>
            <a:fillRect/>
          </a:stretch>
        </p:blipFill>
        <p:spPr>
          <a:xfrm>
            <a:off x="3840284" y="3741692"/>
            <a:ext cx="4480948" cy="2517866"/>
          </a:xfrm>
          <a:prstGeom prst="rect">
            <a:avLst/>
          </a:prstGeom>
        </p:spPr>
      </p:pic>
      <p:sp>
        <p:nvSpPr>
          <p:cNvPr id="7" name="TextBox 6">
            <a:extLst>
              <a:ext uri="{FF2B5EF4-FFF2-40B4-BE49-F238E27FC236}">
                <a16:creationId xmlns:a16="http://schemas.microsoft.com/office/drawing/2014/main" id="{63CFEA21-A88F-48FB-B872-67644215D468}"/>
              </a:ext>
            </a:extLst>
          </p:cNvPr>
          <p:cNvSpPr txBox="1"/>
          <p:nvPr/>
        </p:nvSpPr>
        <p:spPr>
          <a:xfrm>
            <a:off x="3033949" y="2700809"/>
            <a:ext cx="609361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effectLst/>
                <a:uLnTx/>
                <a:uFillTx/>
                <a:latin typeface="Helvetica" pitchFamily="2" charset="0"/>
                <a:ea typeface="+mn-ea"/>
                <a:cs typeface="+mn-cs"/>
              </a:rPr>
              <a:t>If there were no Holy Spirit,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effectLst/>
                <a:uLnTx/>
                <a:uFillTx/>
                <a:latin typeface="Helvetica" pitchFamily="2" charset="0"/>
                <a:ea typeface="+mn-ea"/>
                <a:cs typeface="+mn-cs"/>
              </a:rPr>
              <a:t>would it make a difference?</a:t>
            </a:r>
          </a:p>
        </p:txBody>
      </p:sp>
      <p:pic>
        <p:nvPicPr>
          <p:cNvPr id="8" name="Picture 7">
            <a:extLst>
              <a:ext uri="{FF2B5EF4-FFF2-40B4-BE49-F238E27FC236}">
                <a16:creationId xmlns:a16="http://schemas.microsoft.com/office/drawing/2014/main" id="{E2BAE35F-1054-415B-ADAD-DA3B0E939A22}"/>
              </a:ext>
            </a:extLst>
          </p:cNvPr>
          <p:cNvPicPr>
            <a:picLocks noChangeAspect="1"/>
          </p:cNvPicPr>
          <p:nvPr/>
        </p:nvPicPr>
        <p:blipFill>
          <a:blip r:embed="rId6">
            <a:alphaModFix amt="70000"/>
          </a:blip>
          <a:stretch>
            <a:fillRect/>
          </a:stretch>
        </p:blipFill>
        <p:spPr>
          <a:xfrm rot="20552942">
            <a:off x="553786" y="4497562"/>
            <a:ext cx="3183366" cy="393700"/>
          </a:xfrm>
          <a:prstGeom prst="rect">
            <a:avLst/>
          </a:prstGeom>
        </p:spPr>
      </p:pic>
      <p:sp>
        <p:nvSpPr>
          <p:cNvPr id="10" name="TextBox 9">
            <a:extLst>
              <a:ext uri="{FF2B5EF4-FFF2-40B4-BE49-F238E27FC236}">
                <a16:creationId xmlns:a16="http://schemas.microsoft.com/office/drawing/2014/main" id="{5C9338D2-5962-4945-8916-7804CFE603DD}"/>
              </a:ext>
            </a:extLst>
          </p:cNvPr>
          <p:cNvSpPr txBox="1"/>
          <p:nvPr/>
        </p:nvSpPr>
        <p:spPr>
          <a:xfrm>
            <a:off x="8438589" y="4694412"/>
            <a:ext cx="3357916"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Holy Spirit,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help us to use your gifts,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now sealed within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 bring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world of justice and joy.</a:t>
            </a:r>
          </a:p>
        </p:txBody>
      </p:sp>
      <p:pic>
        <p:nvPicPr>
          <p:cNvPr id="11" name="Picture 10">
            <a:extLst>
              <a:ext uri="{FF2B5EF4-FFF2-40B4-BE49-F238E27FC236}">
                <a16:creationId xmlns:a16="http://schemas.microsoft.com/office/drawing/2014/main" id="{1BA100E9-9E83-4C1F-A439-6B66D7D25986}"/>
              </a:ext>
            </a:extLst>
          </p:cNvPr>
          <p:cNvPicPr>
            <a:picLocks noChangeAspect="1"/>
          </p:cNvPicPr>
          <p:nvPr/>
        </p:nvPicPr>
        <p:blipFill>
          <a:blip r:embed="rId7"/>
          <a:stretch>
            <a:fillRect/>
          </a:stretch>
        </p:blipFill>
        <p:spPr>
          <a:xfrm>
            <a:off x="9158051" y="2325528"/>
            <a:ext cx="1682642" cy="2206943"/>
          </a:xfrm>
          <a:prstGeom prst="rect">
            <a:avLst/>
          </a:prstGeom>
        </p:spPr>
      </p:pic>
    </p:spTree>
    <p:extLst>
      <p:ext uri="{BB962C8B-B14F-4D97-AF65-F5344CB8AC3E}">
        <p14:creationId xmlns:p14="http://schemas.microsoft.com/office/powerpoint/2010/main" val="282235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2E636-DAFF-4924-95DA-77371CB06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96" y="1072989"/>
            <a:ext cx="10522608" cy="5514975"/>
          </a:xfrm>
          <a:prstGeom prst="rect">
            <a:avLst/>
          </a:prstGeom>
        </p:spPr>
      </p:pic>
      <p:pic>
        <p:nvPicPr>
          <p:cNvPr id="4" name="Picture 3">
            <a:extLst>
              <a:ext uri="{FF2B5EF4-FFF2-40B4-BE49-F238E27FC236}">
                <a16:creationId xmlns:a16="http://schemas.microsoft.com/office/drawing/2014/main" id="{08A48B53-E4FE-4A0A-AC51-302CDD5E246D}"/>
              </a:ext>
            </a:extLst>
          </p:cNvPr>
          <p:cNvPicPr>
            <a:picLocks noChangeAspect="1"/>
          </p:cNvPicPr>
          <p:nvPr/>
        </p:nvPicPr>
        <p:blipFill>
          <a:blip r:embed="rId3"/>
          <a:stretch>
            <a:fillRect/>
          </a:stretch>
        </p:blipFill>
        <p:spPr>
          <a:xfrm>
            <a:off x="834696" y="0"/>
            <a:ext cx="10522608" cy="1072989"/>
          </a:xfrm>
          <a:prstGeom prst="rect">
            <a:avLst/>
          </a:prstGeom>
        </p:spPr>
      </p:pic>
    </p:spTree>
    <p:extLst>
      <p:ext uri="{BB962C8B-B14F-4D97-AF65-F5344CB8AC3E}">
        <p14:creationId xmlns:p14="http://schemas.microsoft.com/office/powerpoint/2010/main" val="906734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10F89-7A46-429C-8371-9A90B9CAEE02}"/>
              </a:ext>
            </a:extLst>
          </p:cNvPr>
          <p:cNvPicPr>
            <a:picLocks noChangeAspect="1"/>
          </p:cNvPicPr>
          <p:nvPr/>
        </p:nvPicPr>
        <p:blipFill>
          <a:blip r:embed="rId2"/>
          <a:stretch>
            <a:fillRect/>
          </a:stretch>
        </p:blipFill>
        <p:spPr>
          <a:xfrm>
            <a:off x="837744" y="163592"/>
            <a:ext cx="10516511" cy="1072989"/>
          </a:xfrm>
          <a:prstGeom prst="rect">
            <a:avLst/>
          </a:prstGeom>
        </p:spPr>
      </p:pic>
      <p:pic>
        <p:nvPicPr>
          <p:cNvPr id="6" name="Picture 5">
            <a:extLst>
              <a:ext uri="{FF2B5EF4-FFF2-40B4-BE49-F238E27FC236}">
                <a16:creationId xmlns:a16="http://schemas.microsoft.com/office/drawing/2014/main" id="{D60184F3-E5B1-4BD5-9C9B-B294C262A620}"/>
              </a:ext>
            </a:extLst>
          </p:cNvPr>
          <p:cNvPicPr>
            <a:picLocks noChangeAspect="1"/>
          </p:cNvPicPr>
          <p:nvPr/>
        </p:nvPicPr>
        <p:blipFill>
          <a:blip r:embed="rId3"/>
          <a:stretch>
            <a:fillRect/>
          </a:stretch>
        </p:blipFill>
        <p:spPr>
          <a:xfrm>
            <a:off x="5411856" y="986623"/>
            <a:ext cx="1377815" cy="499915"/>
          </a:xfrm>
          <a:prstGeom prst="rect">
            <a:avLst/>
          </a:prstGeom>
        </p:spPr>
      </p:pic>
      <p:pic>
        <p:nvPicPr>
          <p:cNvPr id="4" name="Picture 3">
            <a:extLst>
              <a:ext uri="{FF2B5EF4-FFF2-40B4-BE49-F238E27FC236}">
                <a16:creationId xmlns:a16="http://schemas.microsoft.com/office/drawing/2014/main" id="{36CFF95B-B478-4F2D-9C82-946ED8D8D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03" y="1477012"/>
            <a:ext cx="3781953" cy="5087060"/>
          </a:xfrm>
          <a:prstGeom prst="rect">
            <a:avLst/>
          </a:prstGeom>
        </p:spPr>
      </p:pic>
      <p:pic>
        <p:nvPicPr>
          <p:cNvPr id="7" name="Picture 6">
            <a:extLst>
              <a:ext uri="{FF2B5EF4-FFF2-40B4-BE49-F238E27FC236}">
                <a16:creationId xmlns:a16="http://schemas.microsoft.com/office/drawing/2014/main" id="{468EA389-C6F7-4E56-8330-4E7651B91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829" y="1477012"/>
            <a:ext cx="3772426" cy="5096586"/>
          </a:xfrm>
          <a:prstGeom prst="rect">
            <a:avLst/>
          </a:prstGeom>
        </p:spPr>
      </p:pic>
    </p:spTree>
    <p:extLst>
      <p:ext uri="{BB962C8B-B14F-4D97-AF65-F5344CB8AC3E}">
        <p14:creationId xmlns:p14="http://schemas.microsoft.com/office/powerpoint/2010/main" val="1700862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10F89-7A46-429C-8371-9A90B9CAEE02}"/>
              </a:ext>
            </a:extLst>
          </p:cNvPr>
          <p:cNvPicPr>
            <a:picLocks noChangeAspect="1"/>
          </p:cNvPicPr>
          <p:nvPr/>
        </p:nvPicPr>
        <p:blipFill>
          <a:blip r:embed="rId2"/>
          <a:stretch>
            <a:fillRect/>
          </a:stretch>
        </p:blipFill>
        <p:spPr>
          <a:xfrm>
            <a:off x="837744" y="163592"/>
            <a:ext cx="10516511" cy="1072989"/>
          </a:xfrm>
          <a:prstGeom prst="rect">
            <a:avLst/>
          </a:prstGeom>
        </p:spPr>
      </p:pic>
      <p:pic>
        <p:nvPicPr>
          <p:cNvPr id="6" name="Picture 5">
            <a:extLst>
              <a:ext uri="{FF2B5EF4-FFF2-40B4-BE49-F238E27FC236}">
                <a16:creationId xmlns:a16="http://schemas.microsoft.com/office/drawing/2014/main" id="{D60184F3-E5B1-4BD5-9C9B-B294C262A620}"/>
              </a:ext>
            </a:extLst>
          </p:cNvPr>
          <p:cNvPicPr>
            <a:picLocks noChangeAspect="1"/>
          </p:cNvPicPr>
          <p:nvPr/>
        </p:nvPicPr>
        <p:blipFill>
          <a:blip r:embed="rId3"/>
          <a:stretch>
            <a:fillRect/>
          </a:stretch>
        </p:blipFill>
        <p:spPr>
          <a:xfrm>
            <a:off x="5592829" y="986623"/>
            <a:ext cx="1377815" cy="499915"/>
          </a:xfrm>
          <a:prstGeom prst="rect">
            <a:avLst/>
          </a:prstGeom>
        </p:spPr>
      </p:pic>
      <p:pic>
        <p:nvPicPr>
          <p:cNvPr id="4" name="Picture 3">
            <a:extLst>
              <a:ext uri="{FF2B5EF4-FFF2-40B4-BE49-F238E27FC236}">
                <a16:creationId xmlns:a16="http://schemas.microsoft.com/office/drawing/2014/main" id="{933FE423-8FF0-4D38-B8BC-BF7122A5B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44" y="1486538"/>
            <a:ext cx="3696216" cy="5125165"/>
          </a:xfrm>
          <a:prstGeom prst="rect">
            <a:avLst/>
          </a:prstGeom>
        </p:spPr>
      </p:pic>
      <p:pic>
        <p:nvPicPr>
          <p:cNvPr id="7" name="Picture 6">
            <a:extLst>
              <a:ext uri="{FF2B5EF4-FFF2-40B4-BE49-F238E27FC236}">
                <a16:creationId xmlns:a16="http://schemas.microsoft.com/office/drawing/2014/main" id="{CA571322-AC6C-48C1-8954-B918C1663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0881" y="1486538"/>
            <a:ext cx="3753374" cy="5001323"/>
          </a:xfrm>
          <a:prstGeom prst="rect">
            <a:avLst/>
          </a:prstGeom>
        </p:spPr>
      </p:pic>
    </p:spTree>
    <p:extLst>
      <p:ext uri="{BB962C8B-B14F-4D97-AF65-F5344CB8AC3E}">
        <p14:creationId xmlns:p14="http://schemas.microsoft.com/office/powerpoint/2010/main" val="427812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7FC9F-E4C7-422A-A1F6-4784E37B6841}"/>
              </a:ext>
            </a:extLst>
          </p:cNvPr>
          <p:cNvPicPr>
            <a:picLocks noChangeAspect="1"/>
          </p:cNvPicPr>
          <p:nvPr/>
        </p:nvPicPr>
        <p:blipFill>
          <a:blip r:embed="rId2"/>
          <a:stretch>
            <a:fillRect/>
          </a:stretch>
        </p:blipFill>
        <p:spPr>
          <a:xfrm>
            <a:off x="837742" y="299447"/>
            <a:ext cx="10516511" cy="1072989"/>
          </a:xfrm>
          <a:prstGeom prst="rect">
            <a:avLst/>
          </a:prstGeom>
        </p:spPr>
      </p:pic>
      <p:pic>
        <p:nvPicPr>
          <p:cNvPr id="3" name="Picture 2">
            <a:extLst>
              <a:ext uri="{FF2B5EF4-FFF2-40B4-BE49-F238E27FC236}">
                <a16:creationId xmlns:a16="http://schemas.microsoft.com/office/drawing/2014/main" id="{ED779E36-AC50-42FC-B9E9-12F34DF890FD}"/>
              </a:ext>
            </a:extLst>
          </p:cNvPr>
          <p:cNvPicPr>
            <a:picLocks noChangeAspect="1"/>
          </p:cNvPicPr>
          <p:nvPr/>
        </p:nvPicPr>
        <p:blipFill>
          <a:blip r:embed="rId3"/>
          <a:stretch>
            <a:fillRect/>
          </a:stretch>
        </p:blipFill>
        <p:spPr>
          <a:xfrm>
            <a:off x="837743" y="1699620"/>
            <a:ext cx="10516511" cy="4858933"/>
          </a:xfrm>
          <a:prstGeom prst="rect">
            <a:avLst/>
          </a:prstGeom>
        </p:spPr>
      </p:pic>
    </p:spTree>
    <p:extLst>
      <p:ext uri="{BB962C8B-B14F-4D97-AF65-F5344CB8AC3E}">
        <p14:creationId xmlns:p14="http://schemas.microsoft.com/office/powerpoint/2010/main" val="2891504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F9D6B-F586-4BEC-86D8-1E0FBBFCDFF1}"/>
              </a:ext>
            </a:extLst>
          </p:cNvPr>
          <p:cNvPicPr>
            <a:picLocks noChangeAspect="1"/>
          </p:cNvPicPr>
          <p:nvPr/>
        </p:nvPicPr>
        <p:blipFill>
          <a:blip r:embed="rId2"/>
          <a:stretch>
            <a:fillRect/>
          </a:stretch>
        </p:blipFill>
        <p:spPr>
          <a:xfrm>
            <a:off x="834696" y="135018"/>
            <a:ext cx="10522608" cy="1072989"/>
          </a:xfrm>
          <a:prstGeom prst="rect">
            <a:avLst/>
          </a:prstGeom>
        </p:spPr>
      </p:pic>
      <p:pic>
        <p:nvPicPr>
          <p:cNvPr id="3" name="Picture 2">
            <a:extLst>
              <a:ext uri="{FF2B5EF4-FFF2-40B4-BE49-F238E27FC236}">
                <a16:creationId xmlns:a16="http://schemas.microsoft.com/office/drawing/2014/main" id="{51C3FAB6-FE33-4858-A818-1FE9A839B871}"/>
              </a:ext>
            </a:extLst>
          </p:cNvPr>
          <p:cNvPicPr>
            <a:picLocks noChangeAspect="1"/>
          </p:cNvPicPr>
          <p:nvPr/>
        </p:nvPicPr>
        <p:blipFill rotWithShape="1">
          <a:blip r:embed="rId3"/>
          <a:srcRect t="7951" b="72053"/>
          <a:stretch/>
        </p:blipFill>
        <p:spPr>
          <a:xfrm>
            <a:off x="834696" y="985838"/>
            <a:ext cx="10522608" cy="971550"/>
          </a:xfrm>
          <a:prstGeom prst="rect">
            <a:avLst/>
          </a:prstGeom>
        </p:spPr>
      </p:pic>
      <p:pic>
        <p:nvPicPr>
          <p:cNvPr id="5" name="Picture 4">
            <a:extLst>
              <a:ext uri="{FF2B5EF4-FFF2-40B4-BE49-F238E27FC236}">
                <a16:creationId xmlns:a16="http://schemas.microsoft.com/office/drawing/2014/main" id="{FD2B266C-2811-4470-9880-20C13CCD4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51" y="2058827"/>
            <a:ext cx="5353797" cy="4556624"/>
          </a:xfrm>
          <a:prstGeom prst="rect">
            <a:avLst/>
          </a:prstGeom>
        </p:spPr>
      </p:pic>
      <p:pic>
        <p:nvPicPr>
          <p:cNvPr id="7" name="Picture 6">
            <a:extLst>
              <a:ext uri="{FF2B5EF4-FFF2-40B4-BE49-F238E27FC236}">
                <a16:creationId xmlns:a16="http://schemas.microsoft.com/office/drawing/2014/main" id="{60D4C984-9904-4BE7-93A2-2F8B5BBED77C}"/>
              </a:ext>
            </a:extLst>
          </p:cNvPr>
          <p:cNvPicPr>
            <a:picLocks noChangeAspect="1"/>
          </p:cNvPicPr>
          <p:nvPr/>
        </p:nvPicPr>
        <p:blipFill rotWithShape="1">
          <a:blip r:embed="rId5">
            <a:extLst>
              <a:ext uri="{28A0092B-C50C-407E-A947-70E740481C1C}">
                <a14:useLocalDpi xmlns:a14="http://schemas.microsoft.com/office/drawing/2010/main" val="0"/>
              </a:ext>
            </a:extLst>
          </a:blip>
          <a:srcRect l="2655"/>
          <a:stretch/>
        </p:blipFill>
        <p:spPr>
          <a:xfrm>
            <a:off x="6215435" y="2230836"/>
            <a:ext cx="4701634" cy="1305107"/>
          </a:xfrm>
          <a:prstGeom prst="rect">
            <a:avLst/>
          </a:prstGeom>
        </p:spPr>
      </p:pic>
      <p:sp>
        <p:nvSpPr>
          <p:cNvPr id="9" name="TextBox 8">
            <a:extLst>
              <a:ext uri="{FF2B5EF4-FFF2-40B4-BE49-F238E27FC236}">
                <a16:creationId xmlns:a16="http://schemas.microsoft.com/office/drawing/2014/main" id="{4F4FB936-6A5F-420B-9CAC-81193B911ED7}"/>
              </a:ext>
            </a:extLst>
          </p:cNvPr>
          <p:cNvSpPr txBox="1"/>
          <p:nvPr/>
        </p:nvSpPr>
        <p:spPr>
          <a:xfrm>
            <a:off x="6215435" y="4006563"/>
            <a:ext cx="4871665" cy="1938992"/>
          </a:xfrm>
          <a:prstGeom prst="rect">
            <a:avLst/>
          </a:prstGeom>
          <a:noFill/>
        </p:spPr>
        <p:txBody>
          <a:bodyPr wrap="square">
            <a:spAutoFit/>
          </a:bodyPr>
          <a:lstStyle/>
          <a:p>
            <a:r>
              <a:rPr lang="en-GB" sz="2000" b="1" dirty="0"/>
              <a:t>Prayer</a:t>
            </a:r>
          </a:p>
          <a:p>
            <a:r>
              <a:rPr lang="en-GB" sz="2000" dirty="0"/>
              <a:t>Loving God, we thank you for being with us always. May we never forget that, during our best days and our worst, our happiest and our most difficult times, you are there. We ask this through Christ our Lord. All: Amen.</a:t>
            </a:r>
            <a:endParaRPr lang="en-IE" sz="2000" dirty="0"/>
          </a:p>
        </p:txBody>
      </p:sp>
    </p:spTree>
    <p:extLst>
      <p:ext uri="{BB962C8B-B14F-4D97-AF65-F5344CB8AC3E}">
        <p14:creationId xmlns:p14="http://schemas.microsoft.com/office/powerpoint/2010/main" val="402519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6BF15E-1A15-4571-AA64-016C8E9FCBCC}"/>
              </a:ext>
            </a:extLst>
          </p:cNvPr>
          <p:cNvPicPr>
            <a:picLocks noChangeAspect="1"/>
          </p:cNvPicPr>
          <p:nvPr/>
        </p:nvPicPr>
        <p:blipFill rotWithShape="1">
          <a:blip r:embed="rId2"/>
          <a:srcRect t="27653" b="17949"/>
          <a:stretch/>
        </p:blipFill>
        <p:spPr>
          <a:xfrm>
            <a:off x="248909" y="742950"/>
            <a:ext cx="11566854" cy="2214563"/>
          </a:xfrm>
          <a:prstGeom prst="rect">
            <a:avLst/>
          </a:prstGeom>
        </p:spPr>
      </p:pic>
      <p:pic>
        <p:nvPicPr>
          <p:cNvPr id="3" name="Picture 2">
            <a:extLst>
              <a:ext uri="{FF2B5EF4-FFF2-40B4-BE49-F238E27FC236}">
                <a16:creationId xmlns:a16="http://schemas.microsoft.com/office/drawing/2014/main" id="{A0FA4974-E126-45C5-8C10-62280531F63F}"/>
              </a:ext>
            </a:extLst>
          </p:cNvPr>
          <p:cNvPicPr>
            <a:picLocks noChangeAspect="1"/>
          </p:cNvPicPr>
          <p:nvPr/>
        </p:nvPicPr>
        <p:blipFill>
          <a:blip r:embed="rId3"/>
          <a:stretch>
            <a:fillRect/>
          </a:stretch>
        </p:blipFill>
        <p:spPr>
          <a:xfrm>
            <a:off x="834696" y="0"/>
            <a:ext cx="10522608" cy="1072989"/>
          </a:xfrm>
          <a:prstGeom prst="rect">
            <a:avLst/>
          </a:prstGeom>
        </p:spPr>
      </p:pic>
      <p:pic>
        <p:nvPicPr>
          <p:cNvPr id="5" name="Picture 4">
            <a:extLst>
              <a:ext uri="{FF2B5EF4-FFF2-40B4-BE49-F238E27FC236}">
                <a16:creationId xmlns:a16="http://schemas.microsoft.com/office/drawing/2014/main" id="{8AE33838-ED50-48A0-B045-BD7029170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96" y="3057526"/>
            <a:ext cx="5277587" cy="3429479"/>
          </a:xfrm>
          <a:prstGeom prst="rect">
            <a:avLst/>
          </a:prstGeom>
        </p:spPr>
      </p:pic>
      <p:pic>
        <p:nvPicPr>
          <p:cNvPr id="7" name="Picture 6">
            <a:extLst>
              <a:ext uri="{FF2B5EF4-FFF2-40B4-BE49-F238E27FC236}">
                <a16:creationId xmlns:a16="http://schemas.microsoft.com/office/drawing/2014/main" id="{DB9547FF-BF76-448F-B76D-82D00A2F6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981" y="3143251"/>
            <a:ext cx="2095581" cy="1714739"/>
          </a:xfrm>
          <a:prstGeom prst="rect">
            <a:avLst/>
          </a:prstGeom>
        </p:spPr>
      </p:pic>
      <p:sp>
        <p:nvSpPr>
          <p:cNvPr id="9" name="TextBox 8">
            <a:extLst>
              <a:ext uri="{FF2B5EF4-FFF2-40B4-BE49-F238E27FC236}">
                <a16:creationId xmlns:a16="http://schemas.microsoft.com/office/drawing/2014/main" id="{07F93E01-E2AC-4EF4-9B0D-3C4034BB0F17}"/>
              </a:ext>
            </a:extLst>
          </p:cNvPr>
          <p:cNvSpPr txBox="1"/>
          <p:nvPr/>
        </p:nvSpPr>
        <p:spPr>
          <a:xfrm>
            <a:off x="5546241" y="4576743"/>
            <a:ext cx="2710377" cy="1754326"/>
          </a:xfrm>
          <a:prstGeom prst="rect">
            <a:avLst/>
          </a:prstGeom>
          <a:noFill/>
        </p:spPr>
        <p:txBody>
          <a:bodyPr wrap="square">
            <a:spAutoFit/>
          </a:bodyPr>
          <a:lstStyle/>
          <a:p>
            <a:r>
              <a:rPr lang="en-GB" b="1" dirty="0"/>
              <a:t>Curious Clare statement</a:t>
            </a:r>
          </a:p>
          <a:p>
            <a:r>
              <a:rPr lang="en-GB" dirty="0"/>
              <a:t>‘I’m not sure anything extraordinary happened in that room on the first Pentecost. Perhaps it was all just a hoax!’ </a:t>
            </a:r>
            <a:endParaRPr lang="en-IE" dirty="0"/>
          </a:p>
        </p:txBody>
      </p:sp>
      <p:pic>
        <p:nvPicPr>
          <p:cNvPr id="11" name="Picture 10">
            <a:extLst>
              <a:ext uri="{FF2B5EF4-FFF2-40B4-BE49-F238E27FC236}">
                <a16:creationId xmlns:a16="http://schemas.microsoft.com/office/drawing/2014/main" id="{765A6B7D-B12F-4360-9851-9AA04D55050A}"/>
              </a:ext>
            </a:extLst>
          </p:cNvPr>
          <p:cNvPicPr>
            <a:picLocks noChangeAspect="1"/>
          </p:cNvPicPr>
          <p:nvPr/>
        </p:nvPicPr>
        <p:blipFill rotWithShape="1">
          <a:blip r:embed="rId6">
            <a:extLst>
              <a:ext uri="{28A0092B-C50C-407E-A947-70E740481C1C}">
                <a14:useLocalDpi xmlns:a14="http://schemas.microsoft.com/office/drawing/2010/main" val="0"/>
              </a:ext>
            </a:extLst>
          </a:blip>
          <a:srcRect t="2334"/>
          <a:stretch/>
        </p:blipFill>
        <p:spPr>
          <a:xfrm>
            <a:off x="10118936" y="2957513"/>
            <a:ext cx="1733389" cy="3586162"/>
          </a:xfrm>
          <a:prstGeom prst="rect">
            <a:avLst/>
          </a:prstGeom>
        </p:spPr>
      </p:pic>
      <p:sp>
        <p:nvSpPr>
          <p:cNvPr id="12" name="TextBox 11">
            <a:extLst>
              <a:ext uri="{FF2B5EF4-FFF2-40B4-BE49-F238E27FC236}">
                <a16:creationId xmlns:a16="http://schemas.microsoft.com/office/drawing/2014/main" id="{6B787A2B-695F-4324-B79A-532E670D4417}"/>
              </a:ext>
            </a:extLst>
          </p:cNvPr>
          <p:cNvSpPr txBox="1"/>
          <p:nvPr/>
        </p:nvSpPr>
        <p:spPr>
          <a:xfrm>
            <a:off x="8496706" y="5656867"/>
            <a:ext cx="1457070" cy="646331"/>
          </a:xfrm>
          <a:prstGeom prst="rect">
            <a:avLst/>
          </a:prstGeom>
          <a:noFill/>
        </p:spPr>
        <p:txBody>
          <a:bodyPr wrap="square" rtlCol="0">
            <a:spAutoFit/>
          </a:bodyPr>
          <a:lstStyle/>
          <a:p>
            <a:r>
              <a:rPr lang="en-IE" dirty="0"/>
              <a:t>Gifts of the Holy Spirit</a:t>
            </a:r>
          </a:p>
        </p:txBody>
      </p:sp>
      <p:pic>
        <p:nvPicPr>
          <p:cNvPr id="13" name="Picture 12">
            <a:extLst>
              <a:ext uri="{FF2B5EF4-FFF2-40B4-BE49-F238E27FC236}">
                <a16:creationId xmlns:a16="http://schemas.microsoft.com/office/drawing/2014/main" id="{9F6D48FE-2332-42C8-81E3-62B70DA64766}"/>
              </a:ext>
            </a:extLst>
          </p:cNvPr>
          <p:cNvPicPr>
            <a:picLocks noChangeAspect="1"/>
          </p:cNvPicPr>
          <p:nvPr/>
        </p:nvPicPr>
        <p:blipFill>
          <a:blip r:embed="rId7"/>
          <a:stretch>
            <a:fillRect/>
          </a:stretch>
        </p:blipFill>
        <p:spPr>
          <a:xfrm>
            <a:off x="8799979" y="6145599"/>
            <a:ext cx="1457070" cy="341406"/>
          </a:xfrm>
          <a:prstGeom prst="rect">
            <a:avLst/>
          </a:prstGeom>
        </p:spPr>
      </p:pic>
    </p:spTree>
    <p:extLst>
      <p:ext uri="{BB962C8B-B14F-4D97-AF65-F5344CB8AC3E}">
        <p14:creationId xmlns:p14="http://schemas.microsoft.com/office/powerpoint/2010/main" val="719985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6BF15E-1A15-4571-AA64-016C8E9FCBCC}"/>
              </a:ext>
            </a:extLst>
          </p:cNvPr>
          <p:cNvPicPr>
            <a:picLocks noChangeAspect="1"/>
          </p:cNvPicPr>
          <p:nvPr/>
        </p:nvPicPr>
        <p:blipFill rotWithShape="1">
          <a:blip r:embed="rId2"/>
          <a:srcRect t="27653" b="17949"/>
          <a:stretch/>
        </p:blipFill>
        <p:spPr>
          <a:xfrm>
            <a:off x="248909" y="742951"/>
            <a:ext cx="11566854" cy="1828800"/>
          </a:xfrm>
          <a:prstGeom prst="rect">
            <a:avLst/>
          </a:prstGeom>
        </p:spPr>
      </p:pic>
      <p:pic>
        <p:nvPicPr>
          <p:cNvPr id="3" name="Picture 2">
            <a:extLst>
              <a:ext uri="{FF2B5EF4-FFF2-40B4-BE49-F238E27FC236}">
                <a16:creationId xmlns:a16="http://schemas.microsoft.com/office/drawing/2014/main" id="{A0FA4974-E126-45C5-8C10-62280531F63F}"/>
              </a:ext>
            </a:extLst>
          </p:cNvPr>
          <p:cNvPicPr>
            <a:picLocks noChangeAspect="1"/>
          </p:cNvPicPr>
          <p:nvPr/>
        </p:nvPicPr>
        <p:blipFill>
          <a:blip r:embed="rId3"/>
          <a:stretch>
            <a:fillRect/>
          </a:stretch>
        </p:blipFill>
        <p:spPr>
          <a:xfrm>
            <a:off x="834696" y="0"/>
            <a:ext cx="10522608" cy="1072989"/>
          </a:xfrm>
          <a:prstGeom prst="rect">
            <a:avLst/>
          </a:prstGeom>
        </p:spPr>
      </p:pic>
      <p:pic>
        <p:nvPicPr>
          <p:cNvPr id="5" name="Picture 4">
            <a:extLst>
              <a:ext uri="{FF2B5EF4-FFF2-40B4-BE49-F238E27FC236}">
                <a16:creationId xmlns:a16="http://schemas.microsoft.com/office/drawing/2014/main" id="{DEFE5177-3A74-437E-850A-4ED27B1C10EB}"/>
              </a:ext>
            </a:extLst>
          </p:cNvPr>
          <p:cNvPicPr>
            <a:picLocks noChangeAspect="1"/>
          </p:cNvPicPr>
          <p:nvPr/>
        </p:nvPicPr>
        <p:blipFill rotWithShape="1">
          <a:blip r:embed="rId4">
            <a:extLst>
              <a:ext uri="{28A0092B-C50C-407E-A947-70E740481C1C}">
                <a14:useLocalDpi xmlns:a14="http://schemas.microsoft.com/office/drawing/2010/main" val="0"/>
              </a:ext>
            </a:extLst>
          </a:blip>
          <a:srcRect b="7602"/>
          <a:stretch/>
        </p:blipFill>
        <p:spPr>
          <a:xfrm>
            <a:off x="2404547" y="2714626"/>
            <a:ext cx="7382905" cy="3820102"/>
          </a:xfrm>
          <a:prstGeom prst="rect">
            <a:avLst/>
          </a:prstGeom>
        </p:spPr>
      </p:pic>
    </p:spTree>
    <p:extLst>
      <p:ext uri="{BB962C8B-B14F-4D97-AF65-F5344CB8AC3E}">
        <p14:creationId xmlns:p14="http://schemas.microsoft.com/office/powerpoint/2010/main" val="108827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5BBE80-61AF-4AFE-A745-558BDCD6BF56}"/>
              </a:ext>
            </a:extLst>
          </p:cNvPr>
          <p:cNvPicPr>
            <a:picLocks noChangeAspect="1"/>
          </p:cNvPicPr>
          <p:nvPr/>
        </p:nvPicPr>
        <p:blipFill rotWithShape="1">
          <a:blip r:embed="rId2"/>
          <a:srcRect l="1165" t="82345" r="1210"/>
          <a:stretch/>
        </p:blipFill>
        <p:spPr>
          <a:xfrm>
            <a:off x="834697" y="804922"/>
            <a:ext cx="10522607" cy="857841"/>
          </a:xfrm>
          <a:prstGeom prst="rect">
            <a:avLst/>
          </a:prstGeom>
        </p:spPr>
      </p:pic>
      <p:pic>
        <p:nvPicPr>
          <p:cNvPr id="3" name="Picture 2">
            <a:extLst>
              <a:ext uri="{FF2B5EF4-FFF2-40B4-BE49-F238E27FC236}">
                <a16:creationId xmlns:a16="http://schemas.microsoft.com/office/drawing/2014/main" id="{486CD1D9-8DED-43CD-AADB-B375B139FFCA}"/>
              </a:ext>
            </a:extLst>
          </p:cNvPr>
          <p:cNvPicPr>
            <a:picLocks noChangeAspect="1"/>
          </p:cNvPicPr>
          <p:nvPr/>
        </p:nvPicPr>
        <p:blipFill>
          <a:blip r:embed="rId3"/>
          <a:stretch>
            <a:fillRect/>
          </a:stretch>
        </p:blipFill>
        <p:spPr>
          <a:xfrm>
            <a:off x="834696" y="0"/>
            <a:ext cx="10522608" cy="1072989"/>
          </a:xfrm>
          <a:prstGeom prst="rect">
            <a:avLst/>
          </a:prstGeom>
        </p:spPr>
      </p:pic>
      <p:sp>
        <p:nvSpPr>
          <p:cNvPr id="5" name="TextBox 4">
            <a:extLst>
              <a:ext uri="{FF2B5EF4-FFF2-40B4-BE49-F238E27FC236}">
                <a16:creationId xmlns:a16="http://schemas.microsoft.com/office/drawing/2014/main" id="{B54E352A-2123-42CE-853D-B200645F4ABC}"/>
              </a:ext>
            </a:extLst>
          </p:cNvPr>
          <p:cNvSpPr txBox="1"/>
          <p:nvPr/>
        </p:nvSpPr>
        <p:spPr>
          <a:xfrm>
            <a:off x="190499" y="1756585"/>
            <a:ext cx="6397228" cy="4524315"/>
          </a:xfrm>
          <a:prstGeom prst="rect">
            <a:avLst/>
          </a:prstGeom>
          <a:noFill/>
        </p:spPr>
        <p:txBody>
          <a:bodyPr wrap="square">
            <a:spAutoFit/>
          </a:bodyPr>
          <a:lstStyle/>
          <a:p>
            <a:r>
              <a:rPr lang="en-GB" b="1" dirty="0"/>
              <a:t>Poem- Pentecost: </a:t>
            </a:r>
          </a:p>
          <a:p>
            <a:r>
              <a:rPr lang="en-GB" dirty="0"/>
              <a:t>I Was There I was there when Peter barred the door. I watched the others silent in the gloom, Each pair of eyes so sad and far away, Each saddened heart remembering the tomb. Then Andrew said, ‘Remember on the lake, Remember how he called my brother out’; And Peter said, ‘My heart was light and free, And half way there it sank with fear and doubt’; And now the voices rang around the room As others told a tale from days gone by Of lepers healed, the mad man soothed and stilled, A new day dawning in a blind man’s eye, Of children loved, a Roman soldier’s hope, A lame man filled with joy at new-found feet. And with their hearts brim full of joy and peace They ran and brought that message to the street. I was there when hearts were closed and sad, When hearts were opened, gladdened and set free. I sat in silence in the upper room. Yes I was there that day, and so was he. </a:t>
            </a:r>
          </a:p>
          <a:p>
            <a:r>
              <a:rPr lang="en-GB" dirty="0"/>
              <a:t>Christy Kenneally</a:t>
            </a:r>
            <a:endParaRPr lang="en-IE" dirty="0"/>
          </a:p>
        </p:txBody>
      </p:sp>
      <p:pic>
        <p:nvPicPr>
          <p:cNvPr id="7" name="Picture 6">
            <a:extLst>
              <a:ext uri="{FF2B5EF4-FFF2-40B4-BE49-F238E27FC236}">
                <a16:creationId xmlns:a16="http://schemas.microsoft.com/office/drawing/2014/main" id="{4170CC35-7059-4B79-B0C0-827609CD8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688" y="1618086"/>
            <a:ext cx="5548312" cy="4801314"/>
          </a:xfrm>
          <a:prstGeom prst="rect">
            <a:avLst/>
          </a:prstGeom>
        </p:spPr>
      </p:pic>
    </p:spTree>
    <p:extLst>
      <p:ext uri="{BB962C8B-B14F-4D97-AF65-F5344CB8AC3E}">
        <p14:creationId xmlns:p14="http://schemas.microsoft.com/office/powerpoint/2010/main" val="541908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538</TotalTime>
  <Words>454</Words>
  <Application>Microsoft Office PowerPoint</Application>
  <PresentationFormat>Widescreen</PresentationFormat>
  <Paragraphs>36</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Teehan</dc:creator>
  <cp:lastModifiedBy>Caroline Teehan</cp:lastModifiedBy>
  <cp:revision>28</cp:revision>
  <dcterms:created xsi:type="dcterms:W3CDTF">2021-02-15T12:56:20Z</dcterms:created>
  <dcterms:modified xsi:type="dcterms:W3CDTF">2021-03-09T10:19:29Z</dcterms:modified>
</cp:coreProperties>
</file>