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280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913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842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783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22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954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58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90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39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611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469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A6B66-3312-4BD5-9855-2A4A51F3C145}" type="datetimeFigureOut">
              <a:rPr lang="en-IE" smtClean="0"/>
              <a:t>07/12/2020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63BE-BDB1-48DF-81DC-1A888B059A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252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Solemnity of the Immaculate Conception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8-12-20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9" y="2692399"/>
            <a:ext cx="2946566" cy="3858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877">
            <a:off x="8585200" y="3280569"/>
            <a:ext cx="2298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5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The Holy Family in Nazareth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Can you think about your family? Who is in your family?</a:t>
            </a:r>
          </a:p>
          <a:p>
            <a:endParaRPr lang="en-IE" dirty="0"/>
          </a:p>
          <a:p>
            <a:r>
              <a:rPr lang="en-IE" dirty="0"/>
              <a:t>Jesus, Mary and Joseph are known as the Holy Family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We can learn about this family in  our </a:t>
            </a:r>
            <a:r>
              <a:rPr lang="en-IE" i="1" dirty="0"/>
              <a:t>Grow in Love </a:t>
            </a:r>
            <a:r>
              <a:rPr lang="en-IE" dirty="0"/>
              <a:t>Religious Education programme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0731" y="1825626"/>
            <a:ext cx="3368851" cy="42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Mary Mother of God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Mary was chosen by God to be Mother of his SON Jesus.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We can read the story in the Bible of how Angel Gabriel came to Mary at the Annunciation in St Luke’s Gospel.</a:t>
            </a:r>
          </a:p>
          <a:p>
            <a:pPr marL="0" indent="0">
              <a:buNone/>
            </a:pPr>
            <a:r>
              <a:rPr lang="en-IE" dirty="0"/>
              <a:t>(Luke 1:26-38)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8900" y="471932"/>
            <a:ext cx="5181600" cy="2707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037" y="3446462"/>
            <a:ext cx="20669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Magnificat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Mary said ‘yes’ to what GOD asked of her</a:t>
            </a:r>
          </a:p>
          <a:p>
            <a:r>
              <a:rPr lang="en-IE" dirty="0"/>
              <a:t>She trusted God</a:t>
            </a:r>
          </a:p>
          <a:p>
            <a:r>
              <a:rPr lang="en-IE" dirty="0"/>
              <a:t>She praised God for the great favour he asked of her by saying yes to God to be the Mother of Jesus</a:t>
            </a:r>
          </a:p>
          <a:p>
            <a:r>
              <a:rPr lang="en-IE" dirty="0"/>
              <a:t>This prayer is called the Magnifcat.</a:t>
            </a:r>
            <a:br>
              <a:rPr lang="en-IE" dirty="0"/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2800" y="1219200"/>
            <a:ext cx="3847276" cy="47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was Mary chosen?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God chose Mary because she was conceived without sin in the womb of her mother Anne</a:t>
            </a:r>
          </a:p>
          <a:p>
            <a:r>
              <a:rPr lang="en-IE" dirty="0"/>
              <a:t>Mary’s body was a “worthy dwelling place” for Jesus </a:t>
            </a:r>
          </a:p>
          <a:p>
            <a:r>
              <a:rPr lang="en-IE" dirty="0"/>
              <a:t>Mary lived her life in “peace, gentleness and charity.” She was a humble person and always recognised what God did for her</a:t>
            </a:r>
          </a:p>
          <a:p>
            <a:r>
              <a:rPr lang="en-IE" dirty="0"/>
              <a:t>This is Joachim, Anne and Mary as a young girl. St Joachim and St Anne are Jesus’ grandparents.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1676" y="2184400"/>
            <a:ext cx="4668106" cy="31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6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We can celebrate the Feast of the Immaculate Conception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Saying thanks to God for choosing Mary</a:t>
            </a:r>
          </a:p>
          <a:p>
            <a:r>
              <a:rPr lang="en-IE" dirty="0"/>
              <a:t>By thanking God for enlightening Mary’s mind and strengthening her ability to do what God asked of her </a:t>
            </a:r>
          </a:p>
          <a:p>
            <a:r>
              <a:rPr lang="en-IE" dirty="0"/>
              <a:t>Living a loving life as Mary did</a:t>
            </a:r>
          </a:p>
          <a:p>
            <a:r>
              <a:rPr lang="en-IE" dirty="0"/>
              <a:t>By praying to Mary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9493" y="1825625"/>
            <a:ext cx="25870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6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Pray and Sing to 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Hail Mary</a:t>
            </a:r>
          </a:p>
          <a:p>
            <a:r>
              <a:rPr lang="en-IE" dirty="0"/>
              <a:t>The Rosary</a:t>
            </a:r>
          </a:p>
          <a:p>
            <a:r>
              <a:rPr lang="en-IE" dirty="0"/>
              <a:t>The Magnificat</a:t>
            </a:r>
          </a:p>
          <a:p>
            <a:r>
              <a:rPr lang="en-IE" dirty="0"/>
              <a:t>Hail Holy Queen</a:t>
            </a:r>
          </a:p>
          <a:p>
            <a:r>
              <a:rPr lang="en-IE" dirty="0"/>
              <a:t>A Mhuire Máthair</a:t>
            </a:r>
          </a:p>
          <a:p>
            <a:r>
              <a:rPr lang="en-IE" dirty="0"/>
              <a:t>The Bells of the Angelus</a:t>
            </a:r>
          </a:p>
          <a:p>
            <a:r>
              <a:rPr lang="en-IE" dirty="0"/>
              <a:t>When Creation was Begun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8967" b="9449"/>
          <a:stretch/>
        </p:blipFill>
        <p:spPr>
          <a:xfrm>
            <a:off x="6842603" y="3835400"/>
            <a:ext cx="4043994" cy="267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099" y="1024415"/>
            <a:ext cx="2618897" cy="26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8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MIRACULOUS MEDAL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We can honour Mary by wearing a miraculous medal</a:t>
            </a:r>
          </a:p>
          <a:p>
            <a:endParaRPr lang="en-IE" dirty="0"/>
          </a:p>
          <a:p>
            <a:r>
              <a:rPr lang="en-IE" dirty="0"/>
              <a:t>We can say the prayer inscribed on the medal.</a:t>
            </a:r>
          </a:p>
          <a:p>
            <a:endParaRPr lang="en-IE" dirty="0"/>
          </a:p>
          <a:p>
            <a:r>
              <a:rPr lang="en-IE" b="1" i="1" dirty="0"/>
              <a:t>“O Mary conceived without sin pray for us who have recourse to Thee.”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1321" y="1384300"/>
            <a:ext cx="4651702" cy="47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55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327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Solemnity of the Immaculate Conception</vt:lpstr>
      <vt:lpstr>The Holy Family in Nazareth</vt:lpstr>
      <vt:lpstr>Mary Mother of God</vt:lpstr>
      <vt:lpstr>Magnificat</vt:lpstr>
      <vt:lpstr>Why was Mary chosen?</vt:lpstr>
      <vt:lpstr>We can celebrate the Feast of the Immaculate Conception by:</vt:lpstr>
      <vt:lpstr>Pray and Sing to Mary</vt:lpstr>
      <vt:lpstr>THE MIRACULOUS MEDAL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Solemnity of the Immaculate Conception</dc:title>
  <dc:creator>Anne Neylon</dc:creator>
  <cp:lastModifiedBy>Karen Brady</cp:lastModifiedBy>
  <cp:revision>7</cp:revision>
  <dcterms:created xsi:type="dcterms:W3CDTF">2020-12-07T14:35:40Z</dcterms:created>
  <dcterms:modified xsi:type="dcterms:W3CDTF">2020-12-07T15:50:31Z</dcterms:modified>
</cp:coreProperties>
</file>