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63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505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04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031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322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536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119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407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164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374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925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AAA6-59F1-4DE0-B431-DABA3F52B366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BDFA-10F6-4E8A-8D73-62B9408F4E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440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0940" y="1122363"/>
            <a:ext cx="4491990" cy="2387600"/>
          </a:xfrm>
        </p:spPr>
        <p:txBody>
          <a:bodyPr/>
          <a:lstStyle/>
          <a:p>
            <a:r>
              <a:rPr lang="en-IE" b="1" dirty="0" smtClean="0">
                <a:latin typeface="Comic Sans MS" panose="030F0702030302020204" pitchFamily="66" charset="0"/>
              </a:rPr>
              <a:t>Gathering Song</a:t>
            </a:r>
            <a:endParaRPr lang="en-IE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9740" y="4653598"/>
            <a:ext cx="2541270" cy="1655762"/>
          </a:xfrm>
        </p:spPr>
        <p:txBody>
          <a:bodyPr/>
          <a:lstStyle/>
          <a:p>
            <a:r>
              <a:rPr lang="en-IE" dirty="0" smtClean="0"/>
              <a:t>Bernard Sexton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2864"/>
            <a:ext cx="733425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7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"/>
            <a:ext cx="5859887" cy="6827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887" y="270456"/>
            <a:ext cx="5970869" cy="3025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gather before Him.</a:t>
            </a:r>
          </a:p>
          <a:p>
            <a:pPr marL="0" indent="0">
              <a:buNone/>
            </a:pP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give thanks </a:t>
            </a:r>
            <a:r>
              <a:rPr lang="en-IE" sz="36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here </a:t>
            </a:r>
            <a:r>
              <a:rPr lang="en-IE" sz="36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today.</a:t>
            </a: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pray to the Father,</a:t>
            </a:r>
          </a:p>
          <a:p>
            <a:pPr marL="0" indent="0">
              <a:buNone/>
            </a:pP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For He has shown us the way.</a:t>
            </a:r>
            <a:endParaRPr lang="en-IE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8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304800"/>
            <a:ext cx="11235267" cy="5860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b="1" dirty="0" smtClean="0">
                <a:latin typeface="Comic Sans MS" panose="030F0702030302020204" pitchFamily="66" charset="0"/>
              </a:rPr>
              <a:t>Jesus has called us by name.</a:t>
            </a:r>
          </a:p>
          <a:p>
            <a:pPr marL="0" indent="0">
              <a:buNone/>
            </a:pPr>
            <a:r>
              <a:rPr lang="en-IE" sz="4400" b="1" dirty="0" smtClean="0">
                <a:latin typeface="Comic Sans MS" panose="030F0702030302020204" pitchFamily="66" charset="0"/>
              </a:rPr>
              <a:t>Jesus has taught us to pray.</a:t>
            </a:r>
          </a:p>
          <a:p>
            <a:pPr marL="0" indent="0">
              <a:buNone/>
            </a:pPr>
            <a:r>
              <a:rPr lang="en-IE" sz="4400" b="1" dirty="0" smtClean="0">
                <a:latin typeface="Comic Sans MS" panose="030F0702030302020204" pitchFamily="66" charset="0"/>
              </a:rPr>
              <a:t>As friends we gather in His name.</a:t>
            </a:r>
          </a:p>
          <a:p>
            <a:pPr marL="0" indent="0">
              <a:buNone/>
            </a:pPr>
            <a:r>
              <a:rPr lang="en-IE" sz="4400" b="1" dirty="0" smtClean="0">
                <a:latin typeface="Comic Sans MS" panose="030F0702030302020204" pitchFamily="66" charset="0"/>
              </a:rPr>
              <a:t>With joy we sing and we say.</a:t>
            </a:r>
            <a:endParaRPr lang="en-IE" sz="4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403763"/>
            <a:ext cx="9982200" cy="34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1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162"/>
            <a:ext cx="5628068" cy="6827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069" y="282222"/>
            <a:ext cx="6202687" cy="3014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gather before Him.</a:t>
            </a:r>
          </a:p>
          <a:p>
            <a:pPr marL="0" indent="0">
              <a:buNone/>
            </a:pP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give thanks here </a:t>
            </a: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today.</a:t>
            </a: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pray to the Father,</a:t>
            </a:r>
          </a:p>
          <a:p>
            <a:pPr marL="0" indent="0">
              <a:buNone/>
            </a:pP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For He has shown us the way.</a:t>
            </a:r>
            <a:endParaRPr lang="en-IE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9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978" y="2537992"/>
            <a:ext cx="7382792" cy="4274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22" y="271144"/>
            <a:ext cx="11695148" cy="6061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b="1" dirty="0">
                <a:latin typeface="Comic Sans MS" panose="030F0702030302020204" pitchFamily="66" charset="0"/>
              </a:rPr>
              <a:t>Let us sing praise to the Lord. </a:t>
            </a:r>
            <a:endParaRPr lang="en-IE" sz="40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000" b="1" dirty="0" smtClean="0">
                <a:latin typeface="Comic Sans MS" panose="030F0702030302020204" pitchFamily="66" charset="0"/>
              </a:rPr>
              <a:t>All </a:t>
            </a:r>
            <a:r>
              <a:rPr lang="en-IE" sz="4000" b="1" dirty="0">
                <a:latin typeface="Comic Sans MS" panose="030F0702030302020204" pitchFamily="66" charset="0"/>
              </a:rPr>
              <a:t>who now gather to pray </a:t>
            </a:r>
            <a:endParaRPr lang="en-IE" sz="40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000" b="1" dirty="0" smtClean="0">
                <a:latin typeface="Comic Sans MS" panose="030F0702030302020204" pitchFamily="66" charset="0"/>
              </a:rPr>
              <a:t>Now </a:t>
            </a:r>
            <a:r>
              <a:rPr lang="en-IE" sz="4000" b="1" dirty="0">
                <a:latin typeface="Comic Sans MS" panose="030F0702030302020204" pitchFamily="66" charset="0"/>
              </a:rPr>
              <a:t>celebrate the love of God </a:t>
            </a:r>
            <a:endParaRPr lang="en-IE" sz="40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000" b="1" dirty="0" smtClean="0">
                <a:latin typeface="Comic Sans MS" panose="030F0702030302020204" pitchFamily="66" charset="0"/>
              </a:rPr>
              <a:t>On </a:t>
            </a:r>
            <a:r>
              <a:rPr lang="en-IE" sz="4000" b="1" dirty="0">
                <a:latin typeface="Comic Sans MS" panose="030F0702030302020204" pitchFamily="66" charset="0"/>
              </a:rPr>
              <a:t>this, the Lord’s special day.</a:t>
            </a:r>
          </a:p>
        </p:txBody>
      </p:sp>
    </p:spTree>
    <p:extLst>
      <p:ext uri="{BB962C8B-B14F-4D97-AF65-F5344CB8AC3E}">
        <p14:creationId xmlns:p14="http://schemas.microsoft.com/office/powerpoint/2010/main" val="2528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5189" cy="6827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707" y="282222"/>
            <a:ext cx="5739049" cy="3014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gather before Him.</a:t>
            </a:r>
          </a:p>
          <a:p>
            <a:pPr marL="0" indent="0">
              <a:buNone/>
            </a:pP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give thanks here </a:t>
            </a: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today.</a:t>
            </a: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pray to the Father,</a:t>
            </a:r>
          </a:p>
          <a:p>
            <a:pPr marL="0" indent="0">
              <a:buNone/>
            </a:pP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For He has shown us the way.</a:t>
            </a:r>
            <a:endParaRPr lang="en-IE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2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3708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IE" sz="5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5400" b="1" dirty="0" smtClean="0">
                <a:latin typeface="Comic Sans MS" panose="030F0702030302020204" pitchFamily="66" charset="0"/>
              </a:rPr>
              <a:t>Jesus </a:t>
            </a:r>
            <a:r>
              <a:rPr lang="en-IE" sz="5400" b="1" dirty="0">
                <a:latin typeface="Comic Sans MS" panose="030F0702030302020204" pitchFamily="66" charset="0"/>
              </a:rPr>
              <a:t>had very good </a:t>
            </a:r>
            <a:r>
              <a:rPr lang="en-IE" sz="5400" b="1" dirty="0" smtClean="0">
                <a:latin typeface="Comic Sans MS" panose="030F0702030302020204" pitchFamily="66" charset="0"/>
              </a:rPr>
              <a:t>friends</a:t>
            </a:r>
          </a:p>
          <a:p>
            <a:pPr marL="0" indent="0">
              <a:buNone/>
            </a:pPr>
            <a:r>
              <a:rPr lang="en-IE" sz="5400" b="1" dirty="0" smtClean="0">
                <a:latin typeface="Comic Sans MS" panose="030F0702030302020204" pitchFamily="66" charset="0"/>
              </a:rPr>
              <a:t>Who </a:t>
            </a:r>
            <a:r>
              <a:rPr lang="en-IE" sz="5400" b="1" dirty="0">
                <a:latin typeface="Comic Sans MS" panose="030F0702030302020204" pitchFamily="66" charset="0"/>
              </a:rPr>
              <a:t>stayed with him all of the time </a:t>
            </a:r>
            <a:endParaRPr lang="en-IE" sz="5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5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5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5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5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5400" b="1" dirty="0" smtClean="0">
                <a:latin typeface="Comic Sans MS" panose="030F0702030302020204" pitchFamily="66" charset="0"/>
              </a:rPr>
              <a:t>They </a:t>
            </a:r>
            <a:r>
              <a:rPr lang="en-IE" sz="5400" b="1" dirty="0">
                <a:latin typeface="Comic Sans MS" panose="030F0702030302020204" pitchFamily="66" charset="0"/>
              </a:rPr>
              <a:t>followed Him wherever he went </a:t>
            </a:r>
            <a:endParaRPr lang="en-IE" sz="5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5400" b="1" dirty="0" smtClean="0">
                <a:latin typeface="Comic Sans MS" panose="030F0702030302020204" pitchFamily="66" charset="0"/>
              </a:rPr>
              <a:t>And </a:t>
            </a:r>
            <a:r>
              <a:rPr lang="en-IE" sz="5400" b="1" dirty="0">
                <a:latin typeface="Comic Sans MS" panose="030F0702030302020204" pitchFamily="66" charset="0"/>
              </a:rPr>
              <a:t>shared His bread and His wine.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602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"/>
            <a:ext cx="5241701" cy="6827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159" y="269343"/>
            <a:ext cx="6318598" cy="3014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gather before Him.</a:t>
            </a:r>
          </a:p>
          <a:p>
            <a:pPr marL="0" indent="0">
              <a:buNone/>
            </a:pP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give thanks here </a:t>
            </a: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today.</a:t>
            </a: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Come, let us pray to the Father,</a:t>
            </a:r>
          </a:p>
          <a:p>
            <a:pPr marL="0" indent="0">
              <a:buNone/>
            </a:pPr>
            <a:endParaRPr lang="en-IE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For He has shown us the way.</a:t>
            </a:r>
            <a:endParaRPr lang="en-IE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3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225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Gathering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Gathering Song</dc:title>
  <dc:creator>Breda Holmes</dc:creator>
  <cp:lastModifiedBy>Breda Holmes</cp:lastModifiedBy>
  <cp:revision>8</cp:revision>
  <dcterms:created xsi:type="dcterms:W3CDTF">2016-06-27T12:10:46Z</dcterms:created>
  <dcterms:modified xsi:type="dcterms:W3CDTF">2016-09-26T12:24:38Z</dcterms:modified>
</cp:coreProperties>
</file>