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15EF-DD4B-4CE0-9FA2-4CFB2783F09A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E6B6-2813-456D-8179-AC8EB211FB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54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15EF-DD4B-4CE0-9FA2-4CFB2783F09A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E6B6-2813-456D-8179-AC8EB211FB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6024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15EF-DD4B-4CE0-9FA2-4CFB2783F09A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E6B6-2813-456D-8179-AC8EB211FB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3023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15EF-DD4B-4CE0-9FA2-4CFB2783F09A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E6B6-2813-456D-8179-AC8EB211FB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627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15EF-DD4B-4CE0-9FA2-4CFB2783F09A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E6B6-2813-456D-8179-AC8EB211FB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2398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15EF-DD4B-4CE0-9FA2-4CFB2783F09A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E6B6-2813-456D-8179-AC8EB211FB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127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15EF-DD4B-4CE0-9FA2-4CFB2783F09A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E6B6-2813-456D-8179-AC8EB211FB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453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15EF-DD4B-4CE0-9FA2-4CFB2783F09A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E6B6-2813-456D-8179-AC8EB211FB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4631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15EF-DD4B-4CE0-9FA2-4CFB2783F09A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E6B6-2813-456D-8179-AC8EB211FB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113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15EF-DD4B-4CE0-9FA2-4CFB2783F09A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E6B6-2813-456D-8179-AC8EB211FB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57412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15EF-DD4B-4CE0-9FA2-4CFB2783F09A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4E6B6-2813-456D-8179-AC8EB211FB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3369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215EF-DD4B-4CE0-9FA2-4CFB2783F09A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4E6B6-2813-456D-8179-AC8EB211FB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410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136"/>
            <a:ext cx="11918908" cy="6914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400" y="2273300"/>
            <a:ext cx="8862837" cy="3037778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Circle </a:t>
            </a:r>
            <a:r>
              <a:rPr lang="en-I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Friends              </a:t>
            </a:r>
            <a:br>
              <a:rPr lang="en-I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E" sz="27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Finbar</a:t>
            </a:r>
            <a:r>
              <a:rPr lang="en-IE" sz="27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27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O’Connor</a:t>
            </a:r>
            <a:r>
              <a:rPr lang="en-I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I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I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2896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4166" y="0"/>
            <a:ext cx="6764549" cy="6735337"/>
          </a:xfrm>
        </p:spPr>
        <p:txBody>
          <a:bodyPr>
            <a:normAutofit fontScale="92500" lnSpcReduction="20000"/>
          </a:bodyPr>
          <a:lstStyle/>
          <a:p>
            <a:pPr algn="l"/>
            <a:endParaRPr lang="en-IE" sz="54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IE" sz="5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en-IE" sz="5400" dirty="0" smtClean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5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have friends, you are not alone</a:t>
            </a:r>
            <a:r>
              <a:rPr lang="en-IE" sz="5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en-IE" sz="54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IE" sz="5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Thanks </a:t>
            </a:r>
            <a:r>
              <a:rPr lang="en-IE" sz="5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IE" sz="5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them, </a:t>
            </a:r>
            <a:r>
              <a:rPr lang="en-IE" sz="5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you’re not on your own</a:t>
            </a:r>
            <a:r>
              <a:rPr lang="en-IE" sz="5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en-IE" sz="5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IE" sz="5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 </a:t>
            </a:r>
            <a:r>
              <a:rPr lang="en-IE" sz="5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are strong even when you feel small.</a:t>
            </a:r>
            <a:r>
              <a:rPr lang="en-IE" sz="54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IE" sz="54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E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74166" cy="688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9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731001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1000" y="0"/>
            <a:ext cx="5461000" cy="6756400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endParaRPr lang="en-IE" sz="6900" b="1" dirty="0" smtClean="0">
              <a:solidFill>
                <a:srgbClr val="0070C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IE" sz="69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IE" sz="6900" b="1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rain, they will shelter </a:t>
            </a:r>
            <a:r>
              <a:rPr lang="en-IE" sz="69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you.</a:t>
            </a:r>
          </a:p>
          <a:p>
            <a:pPr marL="0" lvl="0" indent="0">
              <a:buNone/>
            </a:pPr>
            <a:endParaRPr lang="en-IE" sz="6900" b="1" dirty="0" smtClean="0">
              <a:solidFill>
                <a:srgbClr val="0070C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IE" sz="69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IE" sz="6900" b="1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your </a:t>
            </a:r>
            <a:r>
              <a:rPr lang="en-IE" sz="69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pain, </a:t>
            </a:r>
            <a:r>
              <a:rPr lang="en-IE" sz="6900" b="1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they will comfort </a:t>
            </a:r>
            <a:r>
              <a:rPr lang="en-IE" sz="69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you.</a:t>
            </a:r>
          </a:p>
          <a:p>
            <a:pPr marL="0" lvl="0" indent="0">
              <a:buNone/>
            </a:pPr>
            <a:endParaRPr lang="en-IE" sz="6900" b="1" dirty="0" smtClean="0">
              <a:solidFill>
                <a:srgbClr val="0070C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IE" sz="69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They </a:t>
            </a:r>
            <a:r>
              <a:rPr lang="en-IE" sz="6900" b="1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will always pick you up when you </a:t>
            </a:r>
            <a:r>
              <a:rPr lang="en-IE" sz="69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fall.</a:t>
            </a:r>
            <a:endParaRPr lang="en-IE" sz="69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I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7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88969" cy="680004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1600" y="111124"/>
            <a:ext cx="12090400" cy="6688921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E" sz="4800" b="1" dirty="0">
                <a:solidFill>
                  <a:prstClr val="white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Circle of friends all around you.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IE" sz="4800" b="1" dirty="0">
              <a:solidFill>
                <a:prstClr val="white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E" sz="4800" b="1" dirty="0" smtClean="0">
                <a:solidFill>
                  <a:prstClr val="white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Circle </a:t>
            </a:r>
            <a:r>
              <a:rPr lang="en-IE" sz="4800" b="1" dirty="0">
                <a:solidFill>
                  <a:prstClr val="white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 friends, strong and true.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IE" sz="4800" b="1" dirty="0">
              <a:solidFill>
                <a:prstClr val="white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E" sz="4800" b="1" dirty="0" smtClean="0">
                <a:solidFill>
                  <a:prstClr val="white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Circle </a:t>
            </a:r>
            <a:r>
              <a:rPr lang="en-IE" sz="4800" b="1" dirty="0">
                <a:solidFill>
                  <a:prstClr val="white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 friends, always there for </a:t>
            </a:r>
            <a:r>
              <a:rPr lang="en-IE" sz="4800" b="1" dirty="0" smtClean="0">
                <a:solidFill>
                  <a:prstClr val="white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you.</a:t>
            </a:r>
            <a:endParaRPr lang="en-IE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20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2870"/>
            <a:ext cx="12881610" cy="72459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344400" cy="6858000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E" sz="54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E" sz="5400" b="1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IE" sz="54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Even </a:t>
            </a:r>
            <a:r>
              <a:rPr lang="en-IE" sz="54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when you are far apart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E" sz="54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To </a:t>
            </a:r>
            <a:r>
              <a:rPr lang="en-IE" sz="54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your friends you’re joined </a:t>
            </a:r>
            <a:r>
              <a:rPr lang="en-IE" sz="54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heart to </a:t>
            </a:r>
            <a:r>
              <a:rPr lang="en-IE" sz="54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heart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E" sz="54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Far </a:t>
            </a:r>
            <a:r>
              <a:rPr lang="en-IE" sz="54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away you are not on your </a:t>
            </a:r>
            <a:r>
              <a:rPr lang="en-IE" sz="54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IE" sz="54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ow</a:t>
            </a:r>
            <a:r>
              <a:rPr lang="en-IE" sz="54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n..</a:t>
            </a:r>
            <a:endParaRPr lang="en-IE" sz="5400" b="1" dirty="0">
              <a:solidFill>
                <a:schemeClr val="bg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96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23"/>
            <a:ext cx="12192000" cy="684227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6000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You’re not there, but they think </a:t>
            </a:r>
            <a:r>
              <a:rPr lang="en-IE" sz="6000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IE" sz="6000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</a:p>
          <a:p>
            <a:pPr marL="0" indent="0">
              <a:buNone/>
            </a:pPr>
            <a:r>
              <a:rPr lang="en-IE" sz="6000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their prayers they remember you </a:t>
            </a:r>
            <a:endParaRPr lang="en-IE" sz="6000" dirty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E" sz="6000" dirty="0" smtClean="0">
              <a:solidFill>
                <a:schemeClr val="bg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E" sz="60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IE" sz="6000" dirty="0" smtClean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IE" sz="6000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 </a:t>
            </a:r>
            <a:r>
              <a:rPr lang="en-IE" sz="6000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are never ever truly </a:t>
            </a:r>
            <a:r>
              <a:rPr lang="en-IE" sz="6000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alone.</a:t>
            </a:r>
            <a:endParaRPr lang="en-IE" sz="6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57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1600" y="111124"/>
            <a:ext cx="12090400" cy="6688921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E" sz="4800" b="1" dirty="0">
                <a:solidFill>
                  <a:prstClr val="white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Circle of friends all around you.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IE" sz="4800" b="1" dirty="0">
              <a:solidFill>
                <a:prstClr val="white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E" sz="4800" b="1" dirty="0" smtClean="0">
                <a:solidFill>
                  <a:prstClr val="white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Circle </a:t>
            </a:r>
            <a:r>
              <a:rPr lang="en-IE" sz="4800" b="1" dirty="0">
                <a:solidFill>
                  <a:prstClr val="white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 friends, strong and true.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IE" sz="4800" b="1" dirty="0">
              <a:solidFill>
                <a:prstClr val="white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E" sz="4800" b="1" dirty="0" smtClean="0">
                <a:solidFill>
                  <a:prstClr val="white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Circle </a:t>
            </a:r>
            <a:r>
              <a:rPr lang="en-IE" sz="4800" b="1" dirty="0">
                <a:solidFill>
                  <a:prstClr val="white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 friends, always there for </a:t>
            </a:r>
            <a:r>
              <a:rPr lang="en-IE" sz="4800" b="1" dirty="0" smtClean="0">
                <a:solidFill>
                  <a:prstClr val="white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you.</a:t>
            </a:r>
            <a:endParaRPr lang="en-IE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36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122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Times New Roman</vt:lpstr>
      <vt:lpstr>Office Theme</vt:lpstr>
      <vt:lpstr>Circle of Friends               Finbar O’Connor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Circle of Friends               Finbar O’Connor</dc:title>
  <dc:creator>Breda Holmes</dc:creator>
  <cp:lastModifiedBy>Breda Holmes</cp:lastModifiedBy>
  <cp:revision>10</cp:revision>
  <dcterms:created xsi:type="dcterms:W3CDTF">2016-05-30T19:43:55Z</dcterms:created>
  <dcterms:modified xsi:type="dcterms:W3CDTF">2016-09-26T12:16:28Z</dcterms:modified>
</cp:coreProperties>
</file>