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825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03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325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291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00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635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357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441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394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884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490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21DCB-205B-48CF-9FA0-FC227EC41ABD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D3540-51D9-40AF-9F2D-2D1EF358DA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029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21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954" y="232012"/>
            <a:ext cx="6287069" cy="916888"/>
          </a:xfrm>
        </p:spPr>
        <p:txBody>
          <a:bodyPr/>
          <a:lstStyle/>
          <a:p>
            <a:r>
              <a:rPr lang="en-IE" dirty="0" smtClean="0"/>
              <a:t>Amen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7038" y="1096797"/>
            <a:ext cx="5418161" cy="1655762"/>
          </a:xfrm>
        </p:spPr>
        <p:txBody>
          <a:bodyPr/>
          <a:lstStyle/>
          <a:p>
            <a:r>
              <a:rPr lang="en-IE" dirty="0" smtClean="0"/>
              <a:t>Bernard Sexton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3355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879"/>
            <a:ext cx="12192000" cy="807234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5" y="99856"/>
            <a:ext cx="10515600" cy="6758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4400" dirty="0" smtClean="0">
                <a:latin typeface="Comic Sans MS" panose="030F0702030302020204" pitchFamily="66" charset="0"/>
              </a:rPr>
              <a:t>Through him, and with him and in him, O God almighty Father, </a:t>
            </a:r>
          </a:p>
          <a:p>
            <a:pPr marL="0" indent="0">
              <a:buNone/>
            </a:pPr>
            <a:r>
              <a:rPr lang="en-IE" sz="4400" dirty="0" smtClean="0">
                <a:latin typeface="Comic Sans MS" panose="030F0702030302020204" pitchFamily="66" charset="0"/>
              </a:rPr>
              <a:t>in the unity of the Holy Spirit,</a:t>
            </a:r>
          </a:p>
          <a:p>
            <a:pPr marL="0" indent="0">
              <a:buNone/>
            </a:pPr>
            <a:r>
              <a:rPr lang="en-IE" sz="4400" dirty="0" smtClean="0">
                <a:latin typeface="Comic Sans MS" panose="030F0702030302020204" pitchFamily="66" charset="0"/>
              </a:rPr>
              <a:t>all glory and honour is yours, </a:t>
            </a:r>
          </a:p>
          <a:p>
            <a:pPr marL="0" indent="0">
              <a:buNone/>
            </a:pPr>
            <a:r>
              <a:rPr lang="en-IE" sz="4400" dirty="0" smtClean="0">
                <a:latin typeface="Comic Sans MS" panose="030F0702030302020204" pitchFamily="66" charset="0"/>
              </a:rPr>
              <a:t>forever and ever.</a:t>
            </a:r>
          </a:p>
          <a:p>
            <a:pPr marL="0" indent="0">
              <a:buNone/>
            </a:pPr>
            <a:r>
              <a:rPr lang="en-IE" sz="4400" dirty="0" smtClean="0">
                <a:latin typeface="Comic Sans MS" panose="030F0702030302020204" pitchFamily="66" charset="0"/>
              </a:rPr>
              <a:t>Amen, Amen, Amen.</a:t>
            </a:r>
            <a:endParaRPr lang="en-IE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24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Amen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</dc:title>
  <dc:creator>Breda Holmes</dc:creator>
  <cp:lastModifiedBy>Breda Holmes</cp:lastModifiedBy>
  <cp:revision>1</cp:revision>
  <dcterms:created xsi:type="dcterms:W3CDTF">2016-09-26T10:03:23Z</dcterms:created>
  <dcterms:modified xsi:type="dcterms:W3CDTF">2016-09-26T10:03:35Z</dcterms:modified>
</cp:coreProperties>
</file>