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26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630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52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03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98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497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21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4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888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919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89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D1E2-E27C-4C01-AA4E-15C92FBAF687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7F93-ED0E-40CE-936D-7AB44EE4F3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13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748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Comic Sans MS" panose="030F0702030302020204" pitchFamily="66" charset="0"/>
              </a:rPr>
              <a:t>Kyrie</a:t>
            </a:r>
            <a:endParaRPr lang="en-IE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latin typeface="Comic Sans MS" panose="030F0702030302020204" pitchFamily="66" charset="0"/>
              </a:rPr>
              <a:t>Bernard Sexton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2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9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4" y="0"/>
            <a:ext cx="11792755" cy="6407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sz="320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3200" smtClean="0">
                <a:latin typeface="Comic Sans MS" panose="030F0702030302020204" pitchFamily="66" charset="0"/>
              </a:rPr>
              <a:t>You </a:t>
            </a:r>
            <a:r>
              <a:rPr lang="en-IE" sz="3200" dirty="0" smtClean="0">
                <a:latin typeface="Comic Sans MS" panose="030F0702030302020204" pitchFamily="66" charset="0"/>
              </a:rPr>
              <a:t>were sent to heal the contrite heart.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Lord have mercy.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LORD HAVE MERCY.</a:t>
            </a:r>
          </a:p>
          <a:p>
            <a:pPr marL="0" indent="0">
              <a:buNone/>
            </a:pPr>
            <a:endParaRPr lang="en-IE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You came to call sinners.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Christ have mercy.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CHRIST HAVE MERCY.</a:t>
            </a:r>
          </a:p>
          <a:p>
            <a:pPr marL="0" indent="0">
              <a:buNone/>
            </a:pPr>
            <a:endParaRPr lang="en-IE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You are seated at the right hand of the Father to intercede for us.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Lord have mercy.</a:t>
            </a:r>
          </a:p>
          <a:p>
            <a:pPr marL="0" indent="0">
              <a:buNone/>
            </a:pPr>
            <a:r>
              <a:rPr lang="en-IE" sz="3200" dirty="0" smtClean="0">
                <a:latin typeface="Comic Sans MS" panose="030F0702030302020204" pitchFamily="66" charset="0"/>
              </a:rPr>
              <a:t>LORD HAVE MERCY.</a:t>
            </a:r>
            <a:endParaRPr lang="en-I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1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Kyrie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Kyrie</dc:title>
  <dc:creator>Breda Holmes</dc:creator>
  <cp:lastModifiedBy>Breda Holmes</cp:lastModifiedBy>
  <cp:revision>2</cp:revision>
  <dcterms:created xsi:type="dcterms:W3CDTF">2016-09-26T09:38:32Z</dcterms:created>
  <dcterms:modified xsi:type="dcterms:W3CDTF">2016-09-26T09:41:06Z</dcterms:modified>
</cp:coreProperties>
</file>