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>
        <p:scale>
          <a:sx n="62" d="100"/>
          <a:sy n="62" d="100"/>
        </p:scale>
        <p:origin x="-153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EF9-99CC-448F-9DAB-5FE4BEDEAC46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2D-7C98-4E52-BD0B-60B2A4AD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3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EF9-99CC-448F-9DAB-5FE4BEDEAC46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2D-7C98-4E52-BD0B-60B2A4AD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8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EF9-99CC-448F-9DAB-5FE4BEDEAC46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2D-7C98-4E52-BD0B-60B2A4AD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6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EF9-99CC-448F-9DAB-5FE4BEDEAC46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2D-7C98-4E52-BD0B-60B2A4AD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EF9-99CC-448F-9DAB-5FE4BEDEAC46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2D-7C98-4E52-BD0B-60B2A4AD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9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EF9-99CC-448F-9DAB-5FE4BEDEAC46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2D-7C98-4E52-BD0B-60B2A4AD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EF9-99CC-448F-9DAB-5FE4BEDEAC46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2D-7C98-4E52-BD0B-60B2A4AD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4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EF9-99CC-448F-9DAB-5FE4BEDEAC46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2D-7C98-4E52-BD0B-60B2A4AD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EF9-99CC-448F-9DAB-5FE4BEDEAC46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2D-7C98-4E52-BD0B-60B2A4AD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EF9-99CC-448F-9DAB-5FE4BEDEAC46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2D-7C98-4E52-BD0B-60B2A4AD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EF9-99CC-448F-9DAB-5FE4BEDEAC46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B72D-7C98-4E52-BD0B-60B2A4AD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DEF9-99CC-448F-9DAB-5FE4BEDEAC46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CB72D-7C98-4E52-BD0B-60B2A4AD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2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847" cy="687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Baruch </a:t>
            </a:r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Atah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7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847" cy="687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223" y="3436818"/>
            <a:ext cx="7772400" cy="3248178"/>
          </a:xfrm>
        </p:spPr>
        <p:txBody>
          <a:bodyPr>
            <a:normAutofit/>
          </a:bodyPr>
          <a:lstStyle/>
          <a:p>
            <a:pPr algn="l"/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Barukh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ata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Adonai </a:t>
            </a:r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eloheinu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eloheinu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Adonai,</a:t>
            </a:r>
            <a:b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barukh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ata</a:t>
            </a:r>
            <a:r>
              <a:rPr lang="en-IE" b="1" dirty="0">
                <a:solidFill>
                  <a:schemeClr val="bg1"/>
                </a:solidFill>
                <a:latin typeface="Comic Sans MS" panose="030F0702030302020204" pitchFamily="66" charset="0"/>
              </a:rPr>
              <a:t> Adonai </a:t>
            </a:r>
            <a:r>
              <a:rPr lang="en-IE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eloheinu</a:t>
            </a:r>
            <a:r>
              <a:rPr lang="en-IE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E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eloheinu</a:t>
            </a:r>
            <a:r>
              <a:rPr lang="en-IE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Adonai.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1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847" cy="687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789040"/>
            <a:ext cx="8928992" cy="1470025"/>
          </a:xfrm>
        </p:spPr>
        <p:txBody>
          <a:bodyPr>
            <a:noAutofit/>
          </a:bodyPr>
          <a:lstStyle/>
          <a:p>
            <a:pPr algn="l"/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 praise to you our God,</a:t>
            </a:r>
            <a:b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God who will last forever</a:t>
            </a:r>
            <a:b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God who rules over all the earth,</a:t>
            </a:r>
            <a:b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all the planets high up in the sky.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1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847" cy="687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223" y="3436818"/>
            <a:ext cx="7772400" cy="3248178"/>
          </a:xfrm>
        </p:spPr>
        <p:txBody>
          <a:bodyPr>
            <a:normAutofit/>
          </a:bodyPr>
          <a:lstStyle/>
          <a:p>
            <a:pPr algn="l"/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Barukh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ata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Adonai </a:t>
            </a:r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eloheinu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eloheinu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Adonai,</a:t>
            </a:r>
            <a:b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barukh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ata</a:t>
            </a:r>
            <a:r>
              <a:rPr lang="en-IE" b="1" dirty="0">
                <a:solidFill>
                  <a:schemeClr val="bg1"/>
                </a:solidFill>
                <a:latin typeface="Comic Sans MS" panose="030F0702030302020204" pitchFamily="66" charset="0"/>
              </a:rPr>
              <a:t> Adonai </a:t>
            </a:r>
            <a:r>
              <a:rPr lang="en-IE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eloheinu</a:t>
            </a:r>
            <a:r>
              <a:rPr lang="en-IE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E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eloheinu</a:t>
            </a:r>
            <a:r>
              <a:rPr lang="en-IE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Adonai.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5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36"/>
            <a:ext cx="9164847" cy="687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89040"/>
            <a:ext cx="9036496" cy="1470025"/>
          </a:xfrm>
        </p:spPr>
        <p:txBody>
          <a:bodyPr>
            <a:noAutofit/>
          </a:bodyPr>
          <a:lstStyle/>
          <a:p>
            <a:pPr algn="l"/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 praise to you our God,</a:t>
            </a:r>
            <a:b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God who gave us our lives</a:t>
            </a:r>
            <a:b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God who protects us as we live</a:t>
            </a:r>
            <a:b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helps us to be who we are today.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6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847" cy="687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223" y="3436818"/>
            <a:ext cx="7772400" cy="3248178"/>
          </a:xfrm>
        </p:spPr>
        <p:txBody>
          <a:bodyPr>
            <a:normAutofit/>
          </a:bodyPr>
          <a:lstStyle/>
          <a:p>
            <a:pPr algn="l"/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Barukh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ata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Adonai </a:t>
            </a:r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eloheinu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eloheinu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Adonai,</a:t>
            </a:r>
            <a:b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barukh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ata</a:t>
            </a:r>
            <a:r>
              <a:rPr lang="en-IE" b="1" dirty="0">
                <a:solidFill>
                  <a:schemeClr val="bg1"/>
                </a:solidFill>
                <a:latin typeface="Comic Sans MS" panose="030F0702030302020204" pitchFamily="66" charset="0"/>
              </a:rPr>
              <a:t> Adonai </a:t>
            </a:r>
            <a:r>
              <a:rPr lang="en-IE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eloheinu</a:t>
            </a:r>
            <a:r>
              <a:rPr lang="en-IE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E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eloheinu</a:t>
            </a:r>
            <a:r>
              <a:rPr lang="en-IE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I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Adonai.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55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49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Baruch Atah</vt:lpstr>
      <vt:lpstr>Barukh ata Adonai eloheinu, eloheinu, Adonai, barukh ata Adonai eloheinu, eloheinu, Adonai.</vt:lpstr>
      <vt:lpstr>All praise to you our God, The God who will last forever The God who rules over all the earth, And all the planets high up in the sky.</vt:lpstr>
      <vt:lpstr>Barukh ata Adonai eloheinu, eloheinu, Adonai, barukh ata Adonai eloheinu, eloheinu, Adonai.</vt:lpstr>
      <vt:lpstr>All praise to you our God, The God who gave us our lives The God who protects us as we live And helps us to be who we are today.</vt:lpstr>
      <vt:lpstr>Barukh ata Adonai eloheinu, eloheinu, Adonai, barukh ata Adonai eloheinu, eloheinu, Adonai.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Baruch Atah</dc:title>
  <dc:creator>Helen Leacy</dc:creator>
  <cp:lastModifiedBy>Helen Leacy</cp:lastModifiedBy>
  <cp:revision>4</cp:revision>
  <dcterms:created xsi:type="dcterms:W3CDTF">2016-06-29T10:01:30Z</dcterms:created>
  <dcterms:modified xsi:type="dcterms:W3CDTF">2016-06-29T11:15:42Z</dcterms:modified>
</cp:coreProperties>
</file>