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4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B639-CEE4-418E-9A63-861FEDF3E344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A46F-545E-4553-AEB0-EFA0986A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78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Little </a:t>
            </a:r>
            <a:r>
              <a:rPr lang="en-IE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</a:t>
            </a:r>
            <a:r>
              <a:rPr lang="en-IE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Mine</a:t>
            </a:r>
          </a:p>
          <a:p>
            <a:r>
              <a:rPr lang="en-IE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Traditional American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Let it shine, let it shine, let it shine.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840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6400" b="1" dirty="0" smtClean="0">
                <a:latin typeface="Comic Sans MS" panose="030F0702030302020204" pitchFamily="66" charset="0"/>
              </a:rPr>
              <a:t>The light that shines is the light of love,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lights the darkness from above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It shines on me, shines on you,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and shows what the </a:t>
            </a:r>
            <a:r>
              <a:rPr lang="en-IE" sz="6400" b="1" dirty="0" smtClean="0">
                <a:latin typeface="Comic Sans MS" panose="030F0702030302020204" pitchFamily="66" charset="0"/>
              </a:rPr>
              <a:t>pow’r</a:t>
            </a:r>
            <a:r>
              <a:rPr lang="en-IE" sz="6400" b="1" dirty="0" smtClean="0">
                <a:latin typeface="Comic Sans MS" panose="030F0702030302020204" pitchFamily="66" charset="0"/>
              </a:rPr>
              <a:t> of love can do.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Gonna shine my light both far and near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Shine my light both bright and clear.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Where there’s a dark corner in this land</a:t>
            </a:r>
            <a:br>
              <a:rPr lang="en-IE" sz="6400" b="1" dirty="0" smtClean="0">
                <a:latin typeface="Comic Sans MS" panose="030F0702030302020204" pitchFamily="66" charset="0"/>
              </a:rPr>
            </a:br>
            <a:r>
              <a:rPr lang="en-IE" sz="6400" b="1" dirty="0" smtClean="0">
                <a:latin typeface="Comic Sans MS" panose="030F0702030302020204" pitchFamily="66" charset="0"/>
              </a:rPr>
              <a:t>I’m gonna let my little light shine.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little light of mine, I'm gonna let it shine.</a:t>
            </a: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Let it shine, let it shine, let it shine.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8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This Little Light of Mine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Little Light of Mine</dc:title>
  <dc:creator>Helen Leacy</dc:creator>
  <cp:lastModifiedBy>Helen Leacy</cp:lastModifiedBy>
  <cp:revision>4</cp:revision>
  <dcterms:created xsi:type="dcterms:W3CDTF">2016-06-30T11:13:19Z</dcterms:created>
  <dcterms:modified xsi:type="dcterms:W3CDTF">2016-10-03T09:08:08Z</dcterms:modified>
</cp:coreProperties>
</file>