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B950E-A81F-4EF8-8234-BA3D858A73FC}" type="datetimeFigureOut">
              <a:rPr lang="en-US" smtClean="0"/>
              <a:t>10/3/2016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8B042-F82F-43E4-8FE6-C4A131D5EB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442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B950E-A81F-4EF8-8234-BA3D858A73FC}" type="datetimeFigureOut">
              <a:rPr lang="en-US" smtClean="0"/>
              <a:t>10/3/2016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8B042-F82F-43E4-8FE6-C4A131D5EB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745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B950E-A81F-4EF8-8234-BA3D858A73FC}" type="datetimeFigureOut">
              <a:rPr lang="en-US" smtClean="0"/>
              <a:t>10/3/2016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8B042-F82F-43E4-8FE6-C4A131D5EB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58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B950E-A81F-4EF8-8234-BA3D858A73FC}" type="datetimeFigureOut">
              <a:rPr lang="en-US" smtClean="0"/>
              <a:t>10/3/2016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8B042-F82F-43E4-8FE6-C4A131D5EB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764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B950E-A81F-4EF8-8234-BA3D858A73FC}" type="datetimeFigureOut">
              <a:rPr lang="en-US" smtClean="0"/>
              <a:t>10/3/2016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8B042-F82F-43E4-8FE6-C4A131D5EB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63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B950E-A81F-4EF8-8234-BA3D858A73FC}" type="datetimeFigureOut">
              <a:rPr lang="en-US" smtClean="0"/>
              <a:t>10/3/2016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8B042-F82F-43E4-8FE6-C4A131D5EB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216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B950E-A81F-4EF8-8234-BA3D858A73FC}" type="datetimeFigureOut">
              <a:rPr lang="en-US" smtClean="0"/>
              <a:t>10/3/2016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8B042-F82F-43E4-8FE6-C4A131D5EB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275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B950E-A81F-4EF8-8234-BA3D858A73FC}" type="datetimeFigureOut">
              <a:rPr lang="en-US" smtClean="0"/>
              <a:t>10/3/2016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8B042-F82F-43E4-8FE6-C4A131D5EB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577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B950E-A81F-4EF8-8234-BA3D858A73FC}" type="datetimeFigureOut">
              <a:rPr lang="en-US" smtClean="0"/>
              <a:t>10/3/2016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8B042-F82F-43E4-8FE6-C4A131D5EB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269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B950E-A81F-4EF8-8234-BA3D858A73FC}" type="datetimeFigureOut">
              <a:rPr lang="en-US" smtClean="0"/>
              <a:t>10/3/2016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8B042-F82F-43E4-8FE6-C4A131D5EB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453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B950E-A81F-4EF8-8234-BA3D858A73FC}" type="datetimeFigureOut">
              <a:rPr lang="en-US" smtClean="0"/>
              <a:t>10/3/2016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8B042-F82F-43E4-8FE6-C4A131D5EB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888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3B950E-A81F-4EF8-8234-BA3D858A73FC}" type="datetimeFigureOut">
              <a:rPr lang="en-US" smtClean="0"/>
              <a:t>10/3/2016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8B042-F82F-43E4-8FE6-C4A131D5EB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168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23928" y="5661248"/>
            <a:ext cx="5457444" cy="1470025"/>
          </a:xfrm>
        </p:spPr>
        <p:txBody>
          <a:bodyPr>
            <a:normAutofit/>
          </a:bodyPr>
          <a:lstStyle/>
          <a:p>
            <a:r>
              <a:rPr lang="en-IE" sz="5400" b="1" dirty="0" smtClean="0">
                <a:latin typeface="Comic Sans MS" panose="030F0702030302020204" pitchFamily="66" charset="0"/>
              </a:rPr>
              <a:t>Gifts from God</a:t>
            </a:r>
            <a:endParaRPr lang="en-US" sz="5400" b="1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E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499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3140968"/>
            <a:ext cx="8892479" cy="324036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IE" sz="5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We have been called to love the Lord, our God.</a:t>
            </a:r>
          </a:p>
          <a:p>
            <a:pPr marL="0" indent="0">
              <a:buNone/>
            </a:pPr>
            <a:r>
              <a:rPr lang="en-IE" sz="5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We have been called to glorify his name. (x2)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215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sz="3600" b="1" dirty="0" smtClean="0">
                <a:latin typeface="Comic Sans MS" panose="030F0702030302020204" pitchFamily="66" charset="0"/>
              </a:rPr>
              <a:t>Use your skills, use your talents, use the gifts you have been given.</a:t>
            </a:r>
          </a:p>
          <a:p>
            <a:pPr marL="0" indent="0">
              <a:buNone/>
            </a:pPr>
            <a:endParaRPr lang="en-IE" sz="3600" b="1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IE" sz="3600" b="1" dirty="0" smtClean="0">
                <a:latin typeface="Comic Sans MS" panose="030F0702030302020204" pitchFamily="66" charset="0"/>
              </a:rPr>
              <a:t>We’re all </a:t>
            </a:r>
            <a:r>
              <a:rPr lang="en-IE" sz="3600" b="1" dirty="0" smtClean="0">
                <a:latin typeface="Comic Sans MS" panose="030F0702030302020204" pitchFamily="66" charset="0"/>
              </a:rPr>
              <a:t>diff’rent</a:t>
            </a:r>
            <a:r>
              <a:rPr lang="en-IE" sz="3600" b="1" dirty="0" smtClean="0">
                <a:latin typeface="Comic Sans MS" panose="030F0702030302020204" pitchFamily="66" charset="0"/>
              </a:rPr>
              <a:t>, we’re all special in this world.</a:t>
            </a:r>
          </a:p>
          <a:p>
            <a:pPr marL="0" indent="0">
              <a:buNone/>
            </a:pPr>
            <a:endParaRPr lang="en-IE" sz="3600" b="1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IE" sz="3600" b="1" dirty="0" smtClean="0">
                <a:latin typeface="Comic Sans MS" panose="030F0702030302020204" pitchFamily="66" charset="0"/>
              </a:rPr>
              <a:t>Use your skills, use your talents, use the gifts you have been given.</a:t>
            </a:r>
          </a:p>
          <a:p>
            <a:pPr marL="0" indent="0">
              <a:buNone/>
            </a:pPr>
            <a:endParaRPr lang="en-IE" sz="3600" b="1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IE" sz="3600" b="1" dirty="0" smtClean="0">
                <a:latin typeface="Comic Sans MS" panose="030F0702030302020204" pitchFamily="66" charset="0"/>
              </a:rPr>
              <a:t>Give God glory, love all others, love our world.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538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"/>
                    </a14:imgEffect>
                    <a14:imgEffect>
                      <a14:brightnessContrast brigh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sz="3600" b="1" dirty="0" smtClean="0">
                <a:latin typeface="Comic Sans MS" panose="030F0702030302020204" pitchFamily="66" charset="0"/>
              </a:rPr>
              <a:t>We have been called to care for all our friends. </a:t>
            </a:r>
          </a:p>
          <a:p>
            <a:pPr marL="0" indent="0">
              <a:buNone/>
            </a:pPr>
            <a:r>
              <a:rPr lang="en-IE" sz="3600" b="1" dirty="0" smtClean="0">
                <a:latin typeface="Comic Sans MS" panose="030F0702030302020204" pitchFamily="66" charset="0"/>
              </a:rPr>
              <a:t>We have been called to watch for everyone. (x2) </a:t>
            </a:r>
          </a:p>
          <a:p>
            <a:pPr marL="0" indent="0">
              <a:buNone/>
            </a:pPr>
            <a:endParaRPr lang="en-IE" sz="3600" b="1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IE" sz="3600" b="1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IE" sz="3600" b="1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IE" sz="3600" b="1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949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E" dirty="0" smtClean="0"/>
              <a:t>  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94"/>
            <a:ext cx="915863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-14389" y="0"/>
            <a:ext cx="9144000" cy="5521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IE" sz="3600" b="1" dirty="0">
                <a:latin typeface="Comic Sans MS" panose="030F0702030302020204" pitchFamily="66" charset="0"/>
              </a:rPr>
              <a:t>Use your skills, use your talents, use the gifts you have been given.</a:t>
            </a:r>
          </a:p>
          <a:p>
            <a:pPr lvl="0">
              <a:spcBef>
                <a:spcPct val="20000"/>
              </a:spcBef>
            </a:pPr>
            <a:endParaRPr lang="en-IE" sz="3600" b="1" dirty="0">
              <a:latin typeface="Comic Sans MS" panose="030F0702030302020204" pitchFamily="66" charset="0"/>
            </a:endParaRPr>
          </a:p>
          <a:p>
            <a:pPr lvl="0">
              <a:spcBef>
                <a:spcPct val="20000"/>
              </a:spcBef>
            </a:pPr>
            <a:r>
              <a:rPr lang="en-IE" sz="3600" b="1" dirty="0">
                <a:latin typeface="Comic Sans MS" panose="030F0702030302020204" pitchFamily="66" charset="0"/>
              </a:rPr>
              <a:t>We’re all </a:t>
            </a:r>
            <a:r>
              <a:rPr lang="en-IE" sz="3600" b="1" dirty="0">
                <a:latin typeface="Comic Sans MS" panose="030F0702030302020204" pitchFamily="66" charset="0"/>
              </a:rPr>
              <a:t>diff’rent</a:t>
            </a:r>
            <a:r>
              <a:rPr lang="en-IE" sz="3600" b="1" dirty="0">
                <a:latin typeface="Comic Sans MS" panose="030F0702030302020204" pitchFamily="66" charset="0"/>
              </a:rPr>
              <a:t>, we’re all special in this world.</a:t>
            </a:r>
          </a:p>
          <a:p>
            <a:pPr lvl="0">
              <a:spcBef>
                <a:spcPct val="20000"/>
              </a:spcBef>
            </a:pPr>
            <a:r>
              <a:rPr lang="en-IE" sz="3600" b="1" dirty="0" smtClean="0">
                <a:latin typeface="Comic Sans MS" panose="030F0702030302020204" pitchFamily="66" charset="0"/>
              </a:rPr>
              <a:t>Use </a:t>
            </a:r>
            <a:r>
              <a:rPr lang="en-IE" sz="3600" b="1" dirty="0">
                <a:latin typeface="Comic Sans MS" panose="030F0702030302020204" pitchFamily="66" charset="0"/>
              </a:rPr>
              <a:t>your skills, use your talents, use the gifts you have been given.</a:t>
            </a:r>
          </a:p>
          <a:p>
            <a:pPr lvl="0">
              <a:spcBef>
                <a:spcPct val="20000"/>
              </a:spcBef>
            </a:pPr>
            <a:r>
              <a:rPr lang="en-IE" sz="3600" b="1" dirty="0" smtClean="0">
                <a:latin typeface="Comic Sans MS" panose="030F0702030302020204" pitchFamily="66" charset="0"/>
              </a:rPr>
              <a:t>Give </a:t>
            </a:r>
            <a:r>
              <a:rPr lang="en-IE" sz="3600" b="1" dirty="0">
                <a:latin typeface="Comic Sans MS" panose="030F0702030302020204" pitchFamily="66" charset="0"/>
              </a:rPr>
              <a:t>God glory, love all others, love our world.</a:t>
            </a:r>
          </a:p>
        </p:txBody>
      </p:sp>
    </p:spTree>
    <p:extLst>
      <p:ext uri="{BB962C8B-B14F-4D97-AF65-F5344CB8AC3E}">
        <p14:creationId xmlns:p14="http://schemas.microsoft.com/office/powerpoint/2010/main" val="513753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 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1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440988"/>
            <a:ext cx="91440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sz="4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We have been called to care for this, our world. </a:t>
            </a:r>
          </a:p>
          <a:p>
            <a:pPr marL="0" indent="0">
              <a:buNone/>
            </a:pPr>
            <a:r>
              <a:rPr lang="en-IE" sz="4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We have been called to marvel at God’s work. (x2)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558245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1" y="2054"/>
            <a:ext cx="9144000" cy="6862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-12545" y="0"/>
            <a:ext cx="9144000" cy="685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IE" sz="3600" b="1" dirty="0">
                <a:solidFill>
                  <a:prstClr val="black"/>
                </a:solidFill>
                <a:latin typeface="Comic Sans MS" panose="030F0702030302020204" pitchFamily="66" charset="0"/>
              </a:rPr>
              <a:t>Use your skills, use your talents, use the gifts you have been given</a:t>
            </a:r>
            <a:r>
              <a:rPr lang="en-IE" sz="36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.</a:t>
            </a:r>
          </a:p>
          <a:p>
            <a:pPr lvl="0">
              <a:spcBef>
                <a:spcPct val="20000"/>
              </a:spcBef>
            </a:pPr>
            <a:endParaRPr lang="en-IE" sz="36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>
              <a:spcBef>
                <a:spcPct val="20000"/>
              </a:spcBef>
            </a:pPr>
            <a:endParaRPr lang="en-IE" sz="36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>
              <a:spcBef>
                <a:spcPct val="20000"/>
              </a:spcBef>
            </a:pPr>
            <a:endParaRPr lang="en-IE" sz="3600" b="1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>
              <a:spcBef>
                <a:spcPct val="20000"/>
              </a:spcBef>
            </a:pPr>
            <a:r>
              <a:rPr lang="en-IE" sz="36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We’re </a:t>
            </a:r>
            <a:r>
              <a:rPr lang="en-IE" sz="3600" b="1" dirty="0">
                <a:solidFill>
                  <a:prstClr val="black"/>
                </a:solidFill>
                <a:latin typeface="Comic Sans MS" panose="030F0702030302020204" pitchFamily="66" charset="0"/>
              </a:rPr>
              <a:t>all </a:t>
            </a:r>
            <a:r>
              <a:rPr lang="en-IE" sz="3600" b="1" dirty="0">
                <a:solidFill>
                  <a:prstClr val="black"/>
                </a:solidFill>
                <a:latin typeface="Comic Sans MS" panose="030F0702030302020204" pitchFamily="66" charset="0"/>
              </a:rPr>
              <a:t>diff’rent</a:t>
            </a:r>
            <a:r>
              <a:rPr lang="en-IE" sz="3600" b="1" dirty="0">
                <a:solidFill>
                  <a:prstClr val="black"/>
                </a:solidFill>
                <a:latin typeface="Comic Sans MS" panose="030F0702030302020204" pitchFamily="66" charset="0"/>
              </a:rPr>
              <a:t>, we’re all special in this world.</a:t>
            </a:r>
          </a:p>
          <a:p>
            <a:pPr lvl="0">
              <a:spcBef>
                <a:spcPct val="20000"/>
              </a:spcBef>
            </a:pPr>
            <a:r>
              <a:rPr lang="en-IE" sz="3600" b="1" dirty="0">
                <a:solidFill>
                  <a:prstClr val="black"/>
                </a:solidFill>
                <a:latin typeface="Comic Sans MS" panose="030F0702030302020204" pitchFamily="66" charset="0"/>
              </a:rPr>
              <a:t>Use your skills, use your talents, use the gifts you have been given.</a:t>
            </a:r>
          </a:p>
          <a:p>
            <a:pPr lvl="0">
              <a:spcBef>
                <a:spcPct val="20000"/>
              </a:spcBef>
            </a:pPr>
            <a:r>
              <a:rPr lang="en-IE" sz="3600" b="1" dirty="0">
                <a:solidFill>
                  <a:prstClr val="black"/>
                </a:solidFill>
                <a:latin typeface="Comic Sans MS" panose="030F0702030302020204" pitchFamily="66" charset="0"/>
              </a:rPr>
              <a:t>Give God glory, love all others, love our world.</a:t>
            </a:r>
          </a:p>
        </p:txBody>
      </p:sp>
    </p:spTree>
    <p:extLst>
      <p:ext uri="{BB962C8B-B14F-4D97-AF65-F5344CB8AC3E}">
        <p14:creationId xmlns:p14="http://schemas.microsoft.com/office/powerpoint/2010/main" val="12098220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248</Words>
  <Application>Microsoft Office PowerPoint</Application>
  <PresentationFormat>On-screen Show (4:3)</PresentationFormat>
  <Paragraphs>36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Gifts from God</vt:lpstr>
      <vt:lpstr> </vt:lpstr>
      <vt:lpstr> </vt:lpstr>
      <vt:lpstr> </vt:lpstr>
      <vt:lpstr> </vt:lpstr>
      <vt:lpstr> 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Gifts from God</dc:title>
  <dc:creator>Helen Leacy</dc:creator>
  <cp:lastModifiedBy>Helen Leacy</cp:lastModifiedBy>
  <cp:revision>7</cp:revision>
  <dcterms:created xsi:type="dcterms:W3CDTF">2016-06-29T09:12:13Z</dcterms:created>
  <dcterms:modified xsi:type="dcterms:W3CDTF">2016-10-03T09:03:39Z</dcterms:modified>
</cp:coreProperties>
</file>