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7D4C-0BEC-42BD-B313-920067B89C8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D8B1-C856-4A84-8B0C-35BB6FC26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7D4C-0BEC-42BD-B313-920067B89C8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D8B1-C856-4A84-8B0C-35BB6FC26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3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7D4C-0BEC-42BD-B313-920067B89C8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D8B1-C856-4A84-8B0C-35BB6FC26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8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7D4C-0BEC-42BD-B313-920067B89C8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D8B1-C856-4A84-8B0C-35BB6FC26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7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7D4C-0BEC-42BD-B313-920067B89C8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D8B1-C856-4A84-8B0C-35BB6FC26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2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7D4C-0BEC-42BD-B313-920067B89C8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D8B1-C856-4A84-8B0C-35BB6FC26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52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7D4C-0BEC-42BD-B313-920067B89C8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D8B1-C856-4A84-8B0C-35BB6FC26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8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7D4C-0BEC-42BD-B313-920067B89C8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D8B1-C856-4A84-8B0C-35BB6FC26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02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7D4C-0BEC-42BD-B313-920067B89C8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D8B1-C856-4A84-8B0C-35BB6FC26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4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7D4C-0BEC-42BD-B313-920067B89C8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D8B1-C856-4A84-8B0C-35BB6FC26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7D4C-0BEC-42BD-B313-920067B89C8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D8B1-C856-4A84-8B0C-35BB6FC26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73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87D4C-0BEC-42BD-B313-920067B89C8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DD8B1-C856-4A84-8B0C-35BB6FC26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6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hyperlink" Target="http://www.domestic-church.com/CONTENT.DCC/20020301/FRIDGE/stations5_6.ht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hyperlink" Target="http://www.domestic-church.com/CONTENT.DCC/20020301/FRIDGE/stations7_8.htm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omestic-church.com/CONTENT.DCC/20020301/FRIDGE/stations13_14.htm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hyperlink" Target="http://www.domestic-church.com/CONTENT.DCC/20020301/FRIDGE/stations9_10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hyperlink" Target="http://www.domestic-church.com/CONTENT.DCC/20020301/FRIDGE/stations11_12.htm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en.wikipedia.org/wiki/File:Giotto_Crucifixion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hyperlink" Target="http://www.domestic-church.com/CONTENT.DCC/20020301/FRIDGE/stations5_6.ht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hyperlink" Target="http://www.domestic-church.com/CONTENT.DCC/20020301/FRIDGE/stations7_8.htm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omestic-church.com/CONTENT.DCC/20020301/FRIDGE/stations13_14.htm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hyperlink" Target="http://www.domestic-church.com/CONTENT.DCC/20020301/FRIDGE/stations9_10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hyperlink" Target="http://www.domestic-church.com/CONTENT.DCC/20020301/FRIDGE/stations11_12.htm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4.bp.blogspot.com/_jMVOb0AAPzk/S7fpB7-f45I/AAAAAAAADB8/GEyDi0LI7IQ/s1600/JesusonEasterSunday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IE" altLang="en-US" sz="23900" smtClean="0"/>
              <a:t>Day 2</a:t>
            </a:r>
          </a:p>
        </p:txBody>
      </p:sp>
    </p:spTree>
    <p:extLst>
      <p:ext uri="{BB962C8B-B14F-4D97-AF65-F5344CB8AC3E}">
        <p14:creationId xmlns:p14="http://schemas.microsoft.com/office/powerpoint/2010/main" val="132292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60388" y="3657600"/>
            <a:ext cx="8229600" cy="1219200"/>
          </a:xfrm>
        </p:spPr>
        <p:txBody>
          <a:bodyPr/>
          <a:lstStyle/>
          <a:p>
            <a:pPr eaLnBrk="1" hangingPunct="1"/>
            <a:r>
              <a:rPr lang="en-IE" altLang="en-US" smtClean="0"/>
              <a:t>Let’s sing “The Passover Song”</a:t>
            </a:r>
          </a:p>
        </p:txBody>
      </p:sp>
      <p:sp>
        <p:nvSpPr>
          <p:cNvPr id="25603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19200"/>
          </a:xfrm>
          <a:solidFill>
            <a:srgbClr val="92D050"/>
          </a:solidFill>
          <a:ln w="762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IE" altLang="en-US" smtClean="0">
                <a:latin typeface="Comic Sans MS" pitchFamily="66" charset="0"/>
              </a:rPr>
              <a:t>Jesus was celebrating the Passover with his friends.......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6858000" y="55626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145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>
                <a:latin typeface="Comic Sans MS" pitchFamily="66" charset="0"/>
              </a:rPr>
              <a:t>The Passover Song</a:t>
            </a:r>
            <a:endParaRPr lang="en-IE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i="1" dirty="0" err="1" smtClean="0">
                <a:latin typeface="Comic Sans MS" pitchFamily="66" charset="0"/>
              </a:rPr>
              <a:t>Baruh</a:t>
            </a:r>
            <a:r>
              <a:rPr lang="en-IE" i="1" dirty="0" smtClean="0">
                <a:latin typeface="Comic Sans MS" pitchFamily="66" charset="0"/>
              </a:rPr>
              <a:t> </a:t>
            </a:r>
            <a:r>
              <a:rPr lang="en-IE" i="1" dirty="0" err="1" smtClean="0">
                <a:latin typeface="Comic Sans MS" pitchFamily="66" charset="0"/>
              </a:rPr>
              <a:t>Atah</a:t>
            </a:r>
            <a:r>
              <a:rPr lang="en-IE" i="1" dirty="0" smtClean="0">
                <a:latin typeface="Comic Sans MS" pitchFamily="66" charset="0"/>
              </a:rPr>
              <a:t> </a:t>
            </a:r>
            <a:r>
              <a:rPr lang="en-IE" i="1" dirty="0" err="1" smtClean="0">
                <a:latin typeface="Comic Sans MS" pitchFamily="66" charset="0"/>
              </a:rPr>
              <a:t>Adonai</a:t>
            </a:r>
            <a:r>
              <a:rPr lang="en-IE" i="1" dirty="0" smtClean="0">
                <a:latin typeface="Comic Sans MS" pitchFamily="66" charset="0"/>
              </a:rPr>
              <a:t> </a:t>
            </a:r>
            <a:r>
              <a:rPr lang="en-IE" i="1" dirty="0" err="1" smtClean="0">
                <a:latin typeface="Comic Sans MS" pitchFamily="66" charset="0"/>
              </a:rPr>
              <a:t>Eloheinu</a:t>
            </a:r>
            <a:endParaRPr lang="en-IE" i="1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i="1" dirty="0" err="1" smtClean="0">
                <a:latin typeface="Comic Sans MS" pitchFamily="66" charset="0"/>
              </a:rPr>
              <a:t>Eloheinu</a:t>
            </a:r>
            <a:r>
              <a:rPr lang="en-IE" i="1" dirty="0" smtClean="0">
                <a:latin typeface="Comic Sans MS" pitchFamily="66" charset="0"/>
              </a:rPr>
              <a:t> </a:t>
            </a:r>
            <a:r>
              <a:rPr lang="en-IE" i="1" dirty="0" err="1" smtClean="0">
                <a:latin typeface="Comic Sans MS" pitchFamily="66" charset="0"/>
              </a:rPr>
              <a:t>Adonai</a:t>
            </a:r>
            <a:r>
              <a:rPr lang="en-IE" i="1" dirty="0" smtClean="0">
                <a:latin typeface="Comic Sans MS" pitchFamily="66" charset="0"/>
              </a:rPr>
              <a:t>  </a:t>
            </a:r>
            <a:r>
              <a:rPr lang="en-IE" dirty="0" smtClean="0">
                <a:latin typeface="Comic Sans MS" pitchFamily="66" charset="0"/>
              </a:rPr>
              <a:t>(x2)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Remember the Passover story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Remember the Passover meal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Remember the journey to freedom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Moses said “Let my people go free”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Remember the Passover story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Remember the Passover meal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Remember the eating of unleavened bread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“People! Make ready to flee!” </a:t>
            </a:r>
            <a:endParaRPr lang="en-IE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18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2667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IE" altLang="en-US" smtClean="0"/>
              <a:t>Let’s do the next part of our worksheet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638800" y="3581400"/>
            <a:ext cx="25781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829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" t="9691" r="1695" b="15547"/>
          <a:stretch>
            <a:fillRect/>
          </a:stretch>
        </p:blipFill>
        <p:spPr bwMode="auto">
          <a:xfrm>
            <a:off x="3048000" y="415925"/>
            <a:ext cx="4724400" cy="64420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762000" y="2819400"/>
            <a:ext cx="23622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783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>
                <a:latin typeface="Comic Sans MS" pitchFamily="66" charset="0"/>
              </a:rPr>
              <a:t>Images for Holy Thursday</a:t>
            </a:r>
            <a:endParaRPr lang="en-IE" dirty="0">
              <a:latin typeface="Comic Sans MS" pitchFamily="66" charset="0"/>
            </a:endParaRPr>
          </a:p>
        </p:txBody>
      </p:sp>
      <p:pic>
        <p:nvPicPr>
          <p:cNvPr id="29699" name="Picture 2" descr="http://images.clipartof.com/small/92030-Royalty-Free-RF-Clipart-Illustration-Of-A-Brown-Sketch-Of-The-Last-Supper-Over-Whit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3"/>
          <a:stretch>
            <a:fillRect/>
          </a:stretch>
        </p:blipFill>
        <p:spPr>
          <a:xfrm>
            <a:off x="304800" y="1371600"/>
            <a:ext cx="2895600" cy="1670050"/>
          </a:xfrm>
        </p:spPr>
      </p:pic>
      <p:sp>
        <p:nvSpPr>
          <p:cNvPr id="29700" name="AutoShape 2" descr="data:image/jpeg;base64,/9j/4AAQSkZJRgABAQAAAQABAAD/2wBDAAkGBwgHBgkIBwgKCgkLDRYPDQwMDRsUFRAWIB0iIiAdHx8kKDQsJCYxJx8fLT0tMTU3Ojo6Iys/RD84QzQ5Ojf/2wBDAQoKCg0MDRoPDxo3JR8lNzc3Nzc3Nzc3Nzc3Nzc3Nzc3Nzc3Nzc3Nzc3Nzc3Nzc3Nzc3Nzc3Nzc3Nzc3Nzc3Nzf/wAARCACTALEDASIAAhEBAxEB/8QAGwABAAIDAQEAAAAAAAAAAAAAAAMFBAYHAQL/xABDEAACAQMDAQUEBwYDBgcAAAABAgMABBEFEiExBhNBUWEUInGBB0JSU5GSoRUjMmKxwXKCohYkM0NU8DST0dLT4fH/xAAbAQACAwEBAQAAAAAAAAAAAAAAAgEDBAUGB//EAC0RAAICAQMBBgYCAwAAAAAAAAABAgMRBCExEgUTIkFRkTJCYaGxwRQjM0OB/9oADAMBAAIRAxEAPwDo952gtsuml6fHcbek8gCRN16HBY9OoGPWqy4v7+46S29qn2be2Xd+Z8/oBWDYaMsenxpDc3Vs4BUorK6oQcEBWBwMip2sdQ7wd3ewGPHIe2JYn4hwP0rz2o11zm4xmkkzbCqOE2j5kRpk2z3NzIPPvNh/0bax5NMsZmDTWySkDAaX32A+JzWU1pqKr7jWjN47t6j+9eC01BlyZbRW/lRmH6kVilZdJ7z+5YoxXCMOPRtLjyU0+0Unr+6Xn9PT9BR9G0tjlrC1zjHMQzWUbDVOdt9aA+H+6P8A/JUiWF9tXfeQE/WK2zDP4uaXNnPX92T4fQxzZQ7Sqd6gP3czr/Q1OpuYypgvJ0AGMMFkX5hgf617+y5mdi+pz7T9WOKNcfMqT+tSDSLM/wDGja4PB/3hy/I9DwPkKsjfbD/Y/v8Ashwi9sFl2S1c6reXlncQW0zWyqxuIYNiHczDackgsNpyQfkK2f2aD7iL8gqm7LW8SNezxoikusOVGPdVcgfIu1X9em08pSqi5ctGCaSk8EPs0H3EX5BT2aD7iL8gqalXCkPs0H3EX5BT2aD7iL8gqalAEPs0H3EX5BT2aD7iL8gqalAEPs0H3EX5BT2aD7iL8gqalAEPs0H3EX5BT2aD7iL8gqalAEPs0H3EX5BT2aD7iL8gqalAEPs0H3EX5BSpqUAaWsQt7u9twpHd3TnBbOQ+JM/68fKsCGeeK8C3N0JEmuJIBGVUbG2CSMLjkgxhic5ORxxV7rqG31WKY8JdR93z03rkgfEqT+SqmWFp7k26DBmjEsL5IAmjYFQceYJB9FIrz86UtTODXxcGyMv6015GZTNR20wngSVVK7hyp6qehB9QQQfhUlctpp4ZozncUpSlAUHUUqG8keK3YxAGZyI4gehdiFUfDJH600YuUlFEN43L7sqG/ZCSOpVpZZZOfFS7bT+ULVxWPY26WlpDbRgBIowijHgBisivZQj0xUfQ5reXkUpSmIFKUoAUpSgBSlKAFKUoAUpSgBSlKAMHV7H2/T5YFfZJjdE/2XHKn8QOPEVqMkk11Yie1XZdod6RsRxIpwUJ+IZSfjW9npWra3bNp9/7VhRZ3TASHOO7l4A+TdPj57uOfr6JSirIcxLqZJPpfDK+GZGuxJECLe/j9phyMYbgSKRjg8qcdclvKsqqq9gkjmSGIriaXvrXK8R3IByOnCyLuUnwJPUtVjbzLcQRzRghXXcARyPQ+RBzxXG1cYyxdHiX5NNba8D8iSlKVi3LRUmix+2a4cYMNioZ+h/fMPdHyQ5x/MprHuJGii3RxmSRiFjjBxvc8AZ8Occ+A5rZdHsBp9msRIaViXmkA/jc9T/YegA8K6vZdHXPvHwvyZ754XSZwGK9pSvQmMUpSgBSlKAFKUoAUpSgBSlKAFKUoAUpSgBUN1bxXUEkFwiyRSoUdGGQykYINTUoA0e8szBLJpl+DImd1vKxOZFGCDnwdT8+A3jx86dZ+xQNGbiSdnkaR5JAoZmY5JIUAcnnp41uGo2FvqFo9vcoSjcgqSGU+DKRyCPAitEsxqwe5T2u3nhhnlhU3EJEp2OVyxUhTnGeFHWuFrtK6k5RliLfH1NdNmdnyWtRXNxDawNPcSrFEoyXboKhzqLZUeyJzw/vv/p4/rWHeaWGhnuLy7muZI4meLeAqQsBkMqgY3AjIY5I8Dya5ka458T9i9yfkjZtD0t2nXUb1SjgEQW7f8sH6zfzkfgCR4mtgHAqg1rtNa9ntCttS1cSDvAgZIYyzbiu5uPIAMflV7FIskaSIwZWAII8Qa9ZVXCuKhDhHOcupvJ90pSrCBSleGgD2lVur67pujqDqF2kbMMrGAWdh6KASfwrTdT+kS4dwukWaxx55luxuLD0RWGPmflSSnGPLGjCUuEdEpXKbXt7r8F+r3UdrdWZwHiRe7ccjlDkjgZ4PXzHWsjVPpIubySS20e29kCE7proBpGHmqA8A+Z/DxqFbBrORu6knjB03Ne1xODtLq7Ftut3byOvvFmXIx/LjC9fIVsmidvrq1hSDWLd7sLgC5iKiRh4ll4GfUEZz0GKVXwYzomlk6RSqjRe0el62CLC6zIM5ikRo5B/lYA/McVb1bkpewpSlSApSlAClKUAeHoa0zW9+i3NzcTW0jafLIJBNCu7u2cgEMvXluQQD/F6Vuh6VRdqmBt7O3OcS3Skjz2Av/VRWbV1wnU+vhbj1tqWxrq6vbM5QR3m4dQbKYfrtxXyom1yc6VDby28UyEyTT+7mIMocKoO7JDYBOAM556Gx9KWsns+s6fMBwztAxxnCupI/wBSp+Nee0fdyvinH7myzqUWzC+lCFbiTQ4Jf+FNd91Jz9Vyqt+hNWXaPtBNY3EOk6Jbme+G15IkwpSEMobu9w2s4Vs7T4c+QOJ9K6OugW13bmP2m3vI2iRzjeTlSPlnd8ENalf9qNQlkvblbDT3mly0DgMsls/dlN6scgttwOi5xXrtPpLrXKUFlHPqpm5SklsdCtu1OiQ3A0+bV45LlG2NI67VLbsbSwATdnjAOav1YMoZTkEZBHjXBFeGK2DbwsCrwWOABV52N+kbTtGiXSbmI+wxTlfa45AUiVsEZH2QxI46Ct+p7NdUFKDyabKOlJpnYaxtRvINPsZ7y7fZBBG0kjHwUDJqPTdUsdUjaTTruC5jU7S0LhgD8qg7TWTajoN9aRsFeSFtpYcZHIz6ZArlvKKPPc5Be3cuoX1xfXMYSe4fcy5ztHgufHAwPx86hrFsNQtL+ISWs6SZAO0N7w48R86yq5k853OlFJLYV8mNGdZGVS6ggNt5APXB9a+qUoxjXTdxicQCQqpHu/x48hxz+lei7WRN8EbyY4YY2sp9VPP/AH41lRJLNPHBbwvPPIcJFGAWbz6+HmTwKz5exuuXLK6aekcgBCyNdIrLnw4zx8iPSrYxcvIrlJRfJWMqyBdy9CGHmp8x5Vc2farXrGNUt78TKuPdvE74YH82Q3zJNV97omt6Na95rMEboxOJ7PdKqDGffG0beh5xt9QaroLhnuI7QPFcXc77YI4TkyE9BtGSAOpPIxk8dKZRsg8IVuuayzqOjdv7C4ZIdVjNhKxCiQndExP831f8wA8MmtwSRXVWQhlYZBByCK5xb9gmaEm91SRJSOltEuwH13AlvlirDQ7HUuyl/bWy34u9CuG7sxyxhHtJW/hKbeCjNwQehIPnjXW5Y8Rkmo58JvGaV859KVYVn3SlKAPD0qh7Sf8AibAHoDI3zwB/c1fnpWvdp2CXGnFs++8ka4BPJXd8uENZtXvRLHoPX8aMDnxqu1+/fS9Ma+iCmSCWJkVjgOe8UBc+Gc4z61Y1rP0i3KW3ZeR3XduuIABnHIlVvH0U15zRR69TWvqvyb5/C8lLrmqaprckct7ft+5YvHEkYESMQRnGMngkZLZqrtbi4uoVnjhjjVwCuXJJHwx4/wDeOlQXOq2XsEpinV2aJlVB/GTjptPOay2uYo7WOUZZXCiJUGS+RwB519brhVDat4WPIZKK2jwVmkWDRXc4vFBlQ70QMWQbix3rnHPh08PWsvUjEJIZHVZJ0lVowFLMFyA2fTBNfYjuu8W5bZ3ioV7hfIkcbj48fD+teaRKJreSfkSSTOHDjDDDEAH4AAUsUku7SxkhL5Sx0zVPYL+DULa4SIxSosjscAIWG5W6cYJ6+ODXUO0Ot2svZbUrjSru3uCIu73ROH2lvdycH1z8q43qAgS9tZZxnO5SApbOBke6OpBHHlk15dvZ3ccrIyC5iTeC6lXXaQwyODjIH4CsGu0nfSck0ml7+ZVbV1Sz6E/dLOSki+6rZTBIKYOMA9R0/WpHMiOiQ92yge8rsQ3oQec9On615A0csxZZEJKKGjDAlMZPOPjj5V4VY36njiI4/Ef+tePec4ZYsYJY5N5xtYMB0YY/Wvvw4IqFAyCGM4Jx73pxWO1s0TSNYN3boQO7kLGNuBwB9X4qB86jCexOWjoP0b2xEOo30sWJDcdzFJ4GJUU8f5mfP+EeVbcZACJO8VYxlW3DHOcDn45+NaJ9HnaO2j36Heg2ty0zSWokUhZd2WZQ3QsDuIAPII44Nb+wUghhkeTc9K3Q+FGGXxM9GR0qG2htoVL2kMMYYZ3RKACD8OtS5yeD0NfLJmIxoxTK7QygZX4UxAkUsuFcx9eQMnoen6fhUVyiT28ltNuZWiO9sEZGCOo6Hx46fhU+Qw3KeD0NYGqPK6Jp1s7C7vFZY3XH7tRgPIc/Z3Agc8kCghnOv9vtY/6iP/yf/qldS/YWmf8ATR/lFKYQtqiuriK1hea4lSKJBlpHYKqjzJPSpD0rT+1l0/7ZtYHt5bm2ih71kiwxjck7WK9W4VgMZIPh4hLrO7g5eg0Vl4M64165uMjT4RHH4Tzqct/hTr8yR8DVLf2dxexKZb+5muoj3kMkkm1VcZxlE2qR4EEHg18nWtNQN395HblRlhcgwlfjvAqe3vbS6QPbXUEyH60UquP0Nedu1epm87pGyNcEQJqE+xu/025SVeNkZR1bj6rZHHxx8KjjiuNRnhmvbQW9vCCywSuru7kFcsBlQACehPJ9Ksty/aH41DdXtraIHurmGFWOAZHC5PkM9T6VmUn8scP/AKWY9SqveyHZ+9YNJpdvHICT3sAMLZPmUIz88itX1Dse+hGXUre5aexhjZnikGHiGcs4xwQADngHGetbr+1I5MC0t7q6GRzHEVXr9p9oOPIEn0NRTafLqiGPV+7W1JBNnCxZXwc++xA3Dp7oAHgc1v0faOq0sk+t9Po9/t+xXjyNH7+Lull7yPu2Aw+4YOenPjVZp9ms11fXNwjhJZyqwSKVA2+6SynHOQeo4rtvZiwsHsILsWFuLpd0Lzd2pd+7YrktjnO3NUnavsTcXd3PfaM8RknbdLbTMUUscZZWAOOhyMHJ8R4+8q7WhdOLsWEItQpSXUsYObmGO1uoGhXAlPdFdxwvBPujw6cgf2r51yCKfTpe+DFUG47SQSo6jjzGR863q17AL7O9z2jv4bWSJC0Ihk92BsHLszYDcHGCMDnrxip0fTdKuL5Illuu1C5240+z7m1HP8Tyu5BwR0DeuDgVZPtKjpnBLOePYl6iG6KC4srd4BFtWLZzG6AKUPQEf985xXlo8k6QzSYG6L3gvI3cZx+FdKj+jaxWTL6nfvBuJ7slAcc+7uC5+fX1qfU+wGlTW+3R4102VVwoiXMZx9pP6kYJ8Sa5PaltWp6XUsNIV3wysI5rtzMG8AuPxPP9BXwqBbveM5Ckn1LEf+2rPXNJv9Cm26lbkQkcXaAtCTnGC2PcPThsdeM1WLcWxy6Tw5OMsJByOcePqa4bhJPGC5Si90y67HWyy9p9PEpaTuEklX1YLtBP5yfjiuoEneFCkggktxgenn/+Vz36PIEk7Q3k7qS9tZqqN0H7x/eH4RrXQN0m2UmI+6cIM/xjA59PEfKtdS8CMtr8bPhEXINvJtQO5ZQM7yc56+R5+VSncQ44U9FIOfDrj+1HJCsVAY4OAeM16pJUbhg8ZA5xVhWRRF3hVJwRLsG5l8znoflWLqQjhn0yZ8horxFVtxB98FMeudw/Q9QKzc93GWkbO0ZY48BWFrRU6TNPuwIAtyGA5HdsH6f5cfOhEPg2DA+0KVF7VB9oUphCc8CtU1qC6t9VnvWtnmt5UjQSwKWZFXPDKOSMsTlc9enGa2yvCKrupjdBwlwNGTi8o0hL21nO1biJmAHuFhkA+a+HzpcWFneRlJ7S2niPUSRK6/qCK3Ke2t7hStxBFKp6iRAw/Wq//Z3RAhRNKs41bqI4VTP4AVy32S0/DMvWo9Uaq+haOI9r6Vp+zya1TH9K+1k020YKhtIm67V2g/gOay+0d72R7Povtdvo4uc/uoZVTeT6AKzdfIGtO1L6UL57r2LsvYWL3LIQqSQzKySYGFAKjJIyeQowDzQuzH89gPUeiNvia7u/esrC6lXwkmXuV6ZHL4OPUKa+r2Gx06ITdqNatbKBjxAs/dBuM7d5IZvPChfnWtzdqtdu9IjvNb1nTOzUBVTIkEbXM+0kgNkHCBsHHXjoc9ItJ1ns3czq/ZTRrjtDrq8d7dpzBkfxPIwwuenHJ5BxjjXVoKanlLL+pXK2UjaP9sYXtM9ndKluLGJNxvZsWtpEgHXe+MgD7IPyrWm1btX2rmlt9E1FXh3bXnsI+6toxnnM75Mh68Rgeree0wdk5NVkiuu1zreMnKWCk+zIeOq9H5HGR+OAaqtf1xE1OfQRINNtrYpHHCmYRcZUMNr8ALwRtXn3TnjitNliri5MSMXJ4MC07F9ltLlR+1WoNrOpRjIt5pXn28n/AJYyWPHJIx6AcVs0vau0srVhZaZJHBHGChmKW8Y9D4r08VrWOzotJwxvHv4NhPeWthp7d0jH+IGVVbvCGzllK+oqHSptPsNW1CSzs21y8jnPdi6adXtRgBUCyIwU7eS+cncegOBWndLjCXuxvCudzYH7Z6jPHvstPikULuYwrLcrt653qoXp6msm21+SXS7a+1/VtO0WOcbljSdAzA8jLsSAcdQucH61T6XquvXSSG+0ew0xVbbGk2o94zj7WFTAHTjOfhVBeanaRazPa6s8dxaoiO9vo9g0u9s8iYoWbaPd4IXdznIq6EZR5eRG0+C/jn0aVi9lbXOrTDBVgHnAI5BDyHYv4iq2dZO2EM+nT3aaMsb4uLBFVrkrk43k8BTj6oYEfWr0/SLpcrm3063nnuVUnuZF7soR9tOZFHTnYeoqDUNZtLuGK67QoDaB1ZLaK0kEauAT+8nlVBt+SjjnOcUwE2k9ltb7Py3s2n32n3zThdsdxbvCRt3YG5Wbru64+VR23afVorlrXWezxtpwThbe6Ehdc43LuCgr0PDE89M8VY2HZ/2yZ7y5uLyzjICwWlhqs/doATydrBSTkcAYGOCetQXXZMW0k15351UjJWHWpmkWPgDEchz3eccna1LKLx4SVL1MmPtNpUiYa8itJmO1I77MBLeXvYz08M1mXOqacilG1K1hZ8ojGdAQ3pnqR5VplzLps+km97OPey3hUsNOLG4TePdMbMcrHgjqGA8cHxdn9Ivl7R2s+k6fb6T+8El+AVYyQ4PuuijZvLH3TuJHJ8wc8bZd4q5L2f6Hxtk3JNXtJXMdt39yy4z3FvIw/Njb+tRytqOo97YrpE1vFKjI91cvHsCkYOFVizH0O0evhWy+HSva1YK8sqv2XD95J+FKtMDyFKkg9pSorgSmFxbuiSke6zoWAPmRkZ/GgDB1zWrTR7ZpJ3QybWZYt3vMB1IABJA8cA1zTVu393qUQisZNsdyNsUcZMUsuc8Io3TN/ixGBjOa2PWvo8/b+orc63r+oyxbArW9uqQK+OoJUZK8ngkkZbB5q80zQNA7J2Mkum6bDbJFHl5I490jADxPLNUPIHGeznYHtY893qt7YwabIsZMDX122wk5GWCktnH1mI69D4NWnj7OyQ2UUH7UklQxqwjK2rMygEiMNumYr1kdumMAirjWO1modp9dk07RYbm87sFglqqO0Tc7V3sDFH05c7znOCDwNi0L6KNNe7XVO0yC6vmXBt0kZoUHqT70jY6sTz5VHSmyTn1pY6h2i1E22l311eGMKkUVjMIoLdiQxclAI0VM9F3MxrufZjs9Z9nbI29lDHH3jBpO7XAJwB/QdepOSeTVnb2lvax93awRQoTnbEgUZ+VTUKOCMnhqh7T6Ot9CZ4rWGedUKSQyKpFxGeqHPBPUjPGc+BNX9eEA0SipJpkp4OdWek2MSq+kyXWnrEzDurOd4UV88ho87c58CpqafTZLqIw6jetqEWciK+tbeVAfDjux8q2/UNGs75jI4eKY4/ewuUY46Zx1+eaq17N3UIURaxLKAOTc26MT65TZXKnpdXB/1WbfXkvVlbXiRqV12Wt7rYZoNGZkZWDfsaME4OcHDcjwx61sFvc6rbxCOKfTY1XosdiVUDywJKypdD1bnurzT8Y43W0nJ/PRdG1XndNYnnjAccfrSdHaK88+xOaSn1m2v9W7kzT2cMkThhPbwSRy48VEiyBlB8cGsb9j3JjkjkvnnjkGGS6uLqdSP8LzkVsjaNqWfdktF+O4/wBhXyNB1VmYPqNnGv1e7tWLfPL4/SmUe0X549gzSatN2Ts5ooomf2WNOqafDHah+vXau7x+1VhFo1jFCqTrJcRxkFTezvOFwRj+MkDGBjy8Kvo+y8bb/a9TvZg4xtRliUfDYAw/NWZF2b0dHEjafDLIABvnHetx6tmp/h6qz/JZ7Ed5WuImv2Rk1RxFpex0/ie5IJjQeh6O3HQHHHJHAO06dp8Nhb91AGOTud3OXkbxZj4n+2AOABWYFA6CmK3afSwoWI8+pVOxz5PR0pSlaRBSlKAFKUoAVpuu2UGudoL7StUDz2CWCOLfvGRSzM4JO0jJwoxnp4YpSgDZNL0rT9ItVttLs4LWEfUhQKD8fOs4UpQApSlAClKUAK8NKUABSlKWRIpSlBB7SlKYBSlKAFKUoAUpSgD/2Q=="/>
          <p:cNvSpPr>
            <a:spLocks noChangeAspect="1" noChangeArrowheads="1"/>
          </p:cNvSpPr>
          <p:nvPr/>
        </p:nvSpPr>
        <p:spPr bwMode="auto">
          <a:xfrm>
            <a:off x="63500" y="-606425"/>
            <a:ext cx="14954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1800"/>
          </a:p>
        </p:txBody>
      </p:sp>
      <p:pic>
        <p:nvPicPr>
          <p:cNvPr id="29701" name="Picture 4" descr="http://www.ecclesio.com/wp-content/uploads/2011/11/euchari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76600"/>
            <a:ext cx="17526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http://t1.gstatic.com/images?q=tbn:ANd9GcRvBemX2ndJQHBpNMKadbSD3tsrVBj7JzbY8GdTCoHMZTl3teB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8" descr="http://4.bp.blogspot.com/-UBjYAmSy1Q4/Ta_epruYPoI/AAAAAAAABpc/-FfD8R0iU9Q/s1600/Maundy+Thursday+%252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>
            <a:fillRect/>
          </a:stretch>
        </p:blipFill>
        <p:spPr bwMode="auto">
          <a:xfrm>
            <a:off x="5334000" y="2590800"/>
            <a:ext cx="36004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Box 8"/>
          <p:cNvSpPr txBox="1">
            <a:spLocks noChangeArrowheads="1"/>
          </p:cNvSpPr>
          <p:nvPr/>
        </p:nvSpPr>
        <p:spPr bwMode="auto">
          <a:xfrm>
            <a:off x="3657600" y="1676400"/>
            <a:ext cx="1905000" cy="584200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latin typeface="Comic Sans MS" pitchFamily="66" charset="0"/>
              </a:rPr>
              <a:t>  service</a:t>
            </a:r>
          </a:p>
        </p:txBody>
      </p:sp>
      <p:sp>
        <p:nvSpPr>
          <p:cNvPr id="29705" name="TextBox 9"/>
          <p:cNvSpPr txBox="1">
            <a:spLocks noChangeArrowheads="1"/>
          </p:cNvSpPr>
          <p:nvPr/>
        </p:nvSpPr>
        <p:spPr bwMode="auto">
          <a:xfrm>
            <a:off x="2209800" y="5638800"/>
            <a:ext cx="1447800" cy="954088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2800"/>
              <a:t> </a:t>
            </a:r>
            <a:r>
              <a:rPr lang="en-IE" altLang="en-US" sz="2800">
                <a:latin typeface="Comic Sans MS" pitchFamily="66" charset="0"/>
              </a:rPr>
              <a:t>First   Mass</a:t>
            </a:r>
          </a:p>
        </p:txBody>
      </p:sp>
      <p:sp>
        <p:nvSpPr>
          <p:cNvPr id="29706" name="TextBox 10"/>
          <p:cNvSpPr txBox="1">
            <a:spLocks noChangeArrowheads="1"/>
          </p:cNvSpPr>
          <p:nvPr/>
        </p:nvSpPr>
        <p:spPr bwMode="auto">
          <a:xfrm>
            <a:off x="6934200" y="1447800"/>
            <a:ext cx="1614488" cy="708025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4000"/>
              <a:t>  </a:t>
            </a:r>
            <a:r>
              <a:rPr lang="en-IE" altLang="en-US" sz="4000">
                <a:latin typeface="Comic Sans MS" pitchFamily="66" charset="0"/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8056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IE" altLang="en-US" sz="19900" smtClean="0"/>
              <a:t>  Day 3</a:t>
            </a:r>
          </a:p>
        </p:txBody>
      </p:sp>
    </p:spTree>
    <p:extLst>
      <p:ext uri="{BB962C8B-B14F-4D97-AF65-F5344CB8AC3E}">
        <p14:creationId xmlns:p14="http://schemas.microsoft.com/office/powerpoint/2010/main" val="134588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>
                <a:latin typeface="Comic Sans MS" pitchFamily="66" charset="0"/>
              </a:rPr>
              <a:t>The Passover Song</a:t>
            </a:r>
            <a:endParaRPr lang="en-IE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i="1" dirty="0" err="1" smtClean="0">
                <a:latin typeface="Comic Sans MS" pitchFamily="66" charset="0"/>
              </a:rPr>
              <a:t>Baruh</a:t>
            </a:r>
            <a:r>
              <a:rPr lang="en-IE" i="1" dirty="0" smtClean="0">
                <a:latin typeface="Comic Sans MS" pitchFamily="66" charset="0"/>
              </a:rPr>
              <a:t> </a:t>
            </a:r>
            <a:r>
              <a:rPr lang="en-IE" i="1" dirty="0" err="1" smtClean="0">
                <a:latin typeface="Comic Sans MS" pitchFamily="66" charset="0"/>
              </a:rPr>
              <a:t>Atah</a:t>
            </a:r>
            <a:r>
              <a:rPr lang="en-IE" i="1" dirty="0" smtClean="0">
                <a:latin typeface="Comic Sans MS" pitchFamily="66" charset="0"/>
              </a:rPr>
              <a:t> </a:t>
            </a:r>
            <a:r>
              <a:rPr lang="en-IE" i="1" dirty="0" err="1" smtClean="0">
                <a:latin typeface="Comic Sans MS" pitchFamily="66" charset="0"/>
              </a:rPr>
              <a:t>Adonai</a:t>
            </a:r>
            <a:r>
              <a:rPr lang="en-IE" i="1" dirty="0" smtClean="0">
                <a:latin typeface="Comic Sans MS" pitchFamily="66" charset="0"/>
              </a:rPr>
              <a:t> </a:t>
            </a:r>
            <a:r>
              <a:rPr lang="en-IE" i="1" dirty="0" err="1" smtClean="0">
                <a:latin typeface="Comic Sans MS" pitchFamily="66" charset="0"/>
              </a:rPr>
              <a:t>Eloheinu</a:t>
            </a:r>
            <a:endParaRPr lang="en-IE" i="1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i="1" dirty="0" err="1" smtClean="0">
                <a:latin typeface="Comic Sans MS" pitchFamily="66" charset="0"/>
              </a:rPr>
              <a:t>Eloheinu</a:t>
            </a:r>
            <a:r>
              <a:rPr lang="en-IE" i="1" dirty="0" smtClean="0">
                <a:latin typeface="Comic Sans MS" pitchFamily="66" charset="0"/>
              </a:rPr>
              <a:t> </a:t>
            </a:r>
            <a:r>
              <a:rPr lang="en-IE" i="1" dirty="0" err="1" smtClean="0">
                <a:latin typeface="Comic Sans MS" pitchFamily="66" charset="0"/>
              </a:rPr>
              <a:t>Adonai</a:t>
            </a:r>
            <a:r>
              <a:rPr lang="en-IE" i="1" dirty="0" smtClean="0">
                <a:latin typeface="Comic Sans MS" pitchFamily="66" charset="0"/>
              </a:rPr>
              <a:t>  </a:t>
            </a:r>
            <a:r>
              <a:rPr lang="en-IE" dirty="0" smtClean="0">
                <a:latin typeface="Comic Sans MS" pitchFamily="66" charset="0"/>
              </a:rPr>
              <a:t>(x2)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Remember the Passover story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Remember the Passover meal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Remember the journey to freedom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Moses said “Let my people go free”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Remember the Passover story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Remember the Passover meal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Remember the eating of unleavened bread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“People! Make ready to flee!” </a:t>
            </a:r>
            <a:endParaRPr lang="en-IE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9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81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IE" altLang="en-US" smtClean="0">
                <a:latin typeface="Comic Sans MS" pitchFamily="66" charset="0"/>
              </a:rPr>
              <a:t>The Stations of the Cross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First Station</a:t>
            </a:r>
            <a:r>
              <a:rPr lang="en-IE" altLang="en-US" sz="1800" b="1" smtClean="0">
                <a:latin typeface="Comic Sans MS" pitchFamily="66" charset="0"/>
              </a:rPr>
              <a:t>:  Jesus is condemned to death</a:t>
            </a:r>
          </a:p>
          <a:p>
            <a:pPr eaLnBrk="1" hangingPunct="1"/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Second Station</a:t>
            </a:r>
            <a:r>
              <a:rPr lang="en-IE" altLang="en-US" sz="1800" b="1" smtClean="0">
                <a:latin typeface="Comic Sans MS" pitchFamily="66" charset="0"/>
              </a:rPr>
              <a:t>:  Jesus carries His cross</a:t>
            </a:r>
          </a:p>
          <a:p>
            <a:pPr eaLnBrk="1" hangingPunct="1"/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Third Station</a:t>
            </a:r>
            <a:r>
              <a:rPr lang="en-IE" altLang="en-US" sz="1800" b="1" smtClean="0">
                <a:latin typeface="Comic Sans MS" pitchFamily="66" charset="0"/>
              </a:rPr>
              <a:t>:  Jesus falls the first time</a:t>
            </a:r>
          </a:p>
          <a:p>
            <a:pPr eaLnBrk="1" hangingPunct="1"/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Fourth Station</a:t>
            </a:r>
            <a:r>
              <a:rPr lang="en-IE" altLang="en-US" sz="1800" b="1" smtClean="0">
                <a:latin typeface="Comic Sans MS" pitchFamily="66" charset="0"/>
              </a:rPr>
              <a:t>:  Jesus meets his mother</a:t>
            </a:r>
          </a:p>
          <a:p>
            <a:pPr eaLnBrk="1" hangingPunct="1"/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Fifth Station</a:t>
            </a:r>
            <a:r>
              <a:rPr lang="en-IE" altLang="en-US" sz="1800" b="1" smtClean="0">
                <a:latin typeface="Comic Sans MS" pitchFamily="66" charset="0"/>
              </a:rPr>
              <a:t>:  Simon of Cyrene helps Jesus to carry his cross</a:t>
            </a:r>
          </a:p>
          <a:p>
            <a:pPr eaLnBrk="1" hangingPunct="1"/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Sixth Station</a:t>
            </a:r>
            <a:r>
              <a:rPr lang="en-IE" altLang="en-US" sz="1800" b="1" smtClean="0">
                <a:latin typeface="Comic Sans MS" pitchFamily="66" charset="0"/>
              </a:rPr>
              <a:t>:  Veronica wipes the face of Jesus</a:t>
            </a:r>
          </a:p>
          <a:p>
            <a:pPr eaLnBrk="1" hangingPunct="1"/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Seventh Station</a:t>
            </a:r>
            <a:r>
              <a:rPr lang="en-IE" altLang="en-US" sz="1800" b="1" smtClean="0">
                <a:latin typeface="Comic Sans MS" pitchFamily="66" charset="0"/>
              </a:rPr>
              <a:t>:  Jesus falls the second time</a:t>
            </a:r>
          </a:p>
          <a:p>
            <a:pPr eaLnBrk="1" hangingPunct="1"/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Eighth Station:  </a:t>
            </a:r>
            <a:r>
              <a:rPr lang="en-IE" altLang="en-US" sz="1800" b="1" smtClean="0">
                <a:latin typeface="Comic Sans MS" pitchFamily="66" charset="0"/>
              </a:rPr>
              <a:t>Jesus meets the women of Jerusalem</a:t>
            </a:r>
          </a:p>
          <a:p>
            <a:pPr eaLnBrk="1" hangingPunct="1"/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Ninth Station</a:t>
            </a:r>
            <a:r>
              <a:rPr lang="en-IE" altLang="en-US" sz="1800" b="1" smtClean="0">
                <a:latin typeface="Comic Sans MS" pitchFamily="66" charset="0"/>
              </a:rPr>
              <a:t>:   Jesus falls a third time</a:t>
            </a:r>
          </a:p>
          <a:p>
            <a:pPr eaLnBrk="1" hangingPunct="1"/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Tenth Station</a:t>
            </a:r>
            <a:r>
              <a:rPr lang="en-IE" altLang="en-US" sz="1800" b="1" smtClean="0">
                <a:latin typeface="Comic Sans MS" pitchFamily="66" charset="0"/>
              </a:rPr>
              <a:t>:  Jesus clothes are taken away</a:t>
            </a:r>
          </a:p>
          <a:p>
            <a:pPr eaLnBrk="1" hangingPunct="1"/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Eleventh Station</a:t>
            </a:r>
            <a:r>
              <a:rPr lang="en-IE" altLang="en-US" sz="1800" b="1" smtClean="0">
                <a:latin typeface="Comic Sans MS" pitchFamily="66" charset="0"/>
              </a:rPr>
              <a:t>:  Jesus is nailed to the cross</a:t>
            </a:r>
          </a:p>
          <a:p>
            <a:pPr eaLnBrk="1" hangingPunct="1"/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Twelfth Station</a:t>
            </a:r>
            <a:r>
              <a:rPr lang="en-IE" altLang="en-US" sz="1800" b="1" smtClean="0">
                <a:latin typeface="Comic Sans MS" pitchFamily="66" charset="0"/>
              </a:rPr>
              <a:t>:</a:t>
            </a:r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IE" altLang="en-US" sz="1800" b="1" smtClean="0">
                <a:latin typeface="Comic Sans MS" pitchFamily="66" charset="0"/>
              </a:rPr>
              <a:t>Jesus dies on the cross</a:t>
            </a:r>
          </a:p>
          <a:p>
            <a:pPr eaLnBrk="1" hangingPunct="1"/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Thirteenth Station</a:t>
            </a:r>
            <a:r>
              <a:rPr lang="en-IE" altLang="en-US" sz="1800" b="1" smtClean="0">
                <a:latin typeface="Comic Sans MS" pitchFamily="66" charset="0"/>
              </a:rPr>
              <a:t>:  Jesus is taken from the Cross</a:t>
            </a:r>
          </a:p>
          <a:p>
            <a:pPr eaLnBrk="1" hangingPunct="1"/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Fourteenth Station</a:t>
            </a:r>
            <a:r>
              <a:rPr lang="en-IE" altLang="en-US" sz="1800" b="1" smtClean="0">
                <a:latin typeface="Comic Sans MS" pitchFamily="66" charset="0"/>
              </a:rPr>
              <a:t>:   Jesus is laid in a tomb</a:t>
            </a:r>
          </a:p>
        </p:txBody>
      </p:sp>
    </p:spTree>
    <p:extLst>
      <p:ext uri="{BB962C8B-B14F-4D97-AF65-F5344CB8AC3E}">
        <p14:creationId xmlns:p14="http://schemas.microsoft.com/office/powerpoint/2010/main" val="2925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domestic-church.com/CONTENT.DCC/20020301.GRAPHICS/station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543050" cy="2066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4" descr="http://www.domestic-church.com/CONTENT.DCC/20020301.GRAPHICS/station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1543050" cy="20669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6" descr="http://www.domestic-church.com/CONTENT.DCC/20020301.GRAPHICS/station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"/>
            <a:ext cx="1543050" cy="20669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8" descr="http://www.domestic-church.com/CONTENT.DCC/20020301.GRAPHICS/station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1000"/>
            <a:ext cx="1543050" cy="20669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10" descr="http://t2.gstatic.com/images?q=tbn:ANd9GcRSU-p4aMQWbKU2CJq0W8QiikJz6__Qk2FVrqioDMfdBuQBE8MuEQstmL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1933575" cy="2371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9" name="AutoShape 12" descr="http://www.domestic-church.com/CONTENT.DCC/20020301.GRAPHICS/station6.gif"/>
          <p:cNvSpPr>
            <a:spLocks noChangeAspect="1" noChangeArrowheads="1"/>
          </p:cNvSpPr>
          <p:nvPr/>
        </p:nvSpPr>
        <p:spPr bwMode="auto">
          <a:xfrm>
            <a:off x="63500" y="-136525"/>
            <a:ext cx="15430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IE" altLang="en-US">
              <a:latin typeface="Calibri" pitchFamily="34" charset="0"/>
            </a:endParaRPr>
          </a:p>
        </p:txBody>
      </p:sp>
      <p:pic>
        <p:nvPicPr>
          <p:cNvPr id="33800" name="Picture 2" descr="sixth station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24200"/>
            <a:ext cx="1763713" cy="2362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1" name="Picture 4" descr="seventh station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1763713" cy="23622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2" name="Picture 8" descr="eighth station">
            <a:hlinkClick r:id="rId9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00400"/>
            <a:ext cx="1706563" cy="22860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52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ninth sta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1763713" cy="23622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4" descr="tenth station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3400"/>
            <a:ext cx="1763713" cy="2362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6" descr="eleventh statio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3400"/>
            <a:ext cx="1763713" cy="23622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8" descr="twelfth station">
            <a:hlinkClick r:id="rId5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2800"/>
            <a:ext cx="1933575" cy="25908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12" descr="fourteenth station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2551113" cy="1905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14" descr="thirteenth station">
            <a:hlinkClick r:id="rId8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29000"/>
            <a:ext cx="1820863" cy="24384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40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  <a:solidFill>
            <a:schemeClr val="accent1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sz="6600" dirty="0" smtClean="0">
                <a:latin typeface="Comic Sans MS" pitchFamily="66" charset="0"/>
              </a:rPr>
              <a:t>Let’s look at other artists drawings of the Last Supper that took place on </a:t>
            </a:r>
            <a:r>
              <a:rPr lang="en-IE" sz="6600" dirty="0" smtClean="0">
                <a:solidFill>
                  <a:srgbClr val="00B050"/>
                </a:solidFill>
                <a:latin typeface="Comic Sans MS" pitchFamily="66" charset="0"/>
              </a:rPr>
              <a:t>Holy Thursday</a:t>
            </a:r>
            <a:endParaRPr lang="en-IE" sz="66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848600" y="5764213"/>
            <a:ext cx="977900" cy="1093787"/>
          </a:xfrm>
          <a:prstGeom prst="rightArrow">
            <a:avLst>
              <a:gd name="adj1" fmla="val 5621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917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" t="9691" r="1695" b="15547"/>
          <a:stretch>
            <a:fillRect/>
          </a:stretch>
        </p:blipFill>
        <p:spPr bwMode="auto">
          <a:xfrm>
            <a:off x="1905000" y="228600"/>
            <a:ext cx="4724400" cy="64420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685800" y="4038600"/>
            <a:ext cx="1371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64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5192713" cy="584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FFC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3200" b="1" dirty="0">
                <a:latin typeface="Comic Sans MS" pitchFamily="66" charset="0"/>
                <a:cs typeface="+mn-cs"/>
              </a:rPr>
              <a:t>Images for Good Friday</a:t>
            </a:r>
          </a:p>
        </p:txBody>
      </p:sp>
      <p:sp>
        <p:nvSpPr>
          <p:cNvPr id="37891" name="AutoShape 2" descr="data:image/jpeg;base64,/9j/4AAQSkZJRgABAQAAAQABAAD/2wCEAAkGBhQSERQUEhIVFRUSFhQUGBcVFBQUGBQVFBQVFRQWFBcYHCYeFxkjGRUUHy8gJScpLCwsGB8xNTAqNyYrLCkBCQoKDgwOGg8PGiwkHSQpKSkpKSksLCkpKSwpLCwpKSksKSksLCkpLCwsKSkpLCwsLCwpKSksLCksLCwsLCksLP/AABEIAPgAywMBIgACEQEDEQH/xAAcAAEAAQUBAQAAAAAAAAAAAAAABAECAwUHBgj/xABIEAACAQIEBAQCBQcJBgcAAAABAgADEQQSITEFBkFREyJhcTKBB0JSkaEUI2JyscHwM0NTY5Ki0eHxFYKDs8PiFiRkk6Oywv/EABkBAQADAQEAAAAAAAAAAAAAAAACAwQBBf/EACARAQEAAgMBAAIDAAAAAAAAAAABAgMREiExQWEiQnH/2gAMAwEAAhEDEQA/AO3be37JcJWWbe37IF8QDEBERAREQEREBNHzTzIuFpnUeIwJUHZQN3f9EfidO9t5OJfSDhsUlY/lAuGJbMt8rgfDlH2VH1NxvrvI5Xicp4Yy3itJi+NVHrisrsrKxZXvZ8x3dj3O1tgNLbzqvJHP6YsClWsmIHyWrbqnZu6/MabcbBlysQQQSCDcEEggjUEEbH1mLHbZeW7PVMpw+lYnPeRvpGFXLQxTAVNAlU6Cp2V+z+uzeh0PQRNuOUynMYMsbjeKrERJIkREBERAREtLdoBm7SnhiXASsBERAt29pcIlhFvaBfEoDKwEREBERASJxThdPEUzTqrmU/Ig9GU9GHeS4gcM5v5JqYJ8yjPSY6MBuT0I+q/ps24sbiebBvPpHF4VaiMjqGVhYgi4InIed/o/fDE1qN2pHe+6ej+nZ/k3QnNs08+xq1bvxk8bOh8jfSNky0MY102SsdcvZap6r2bp101HO7/hoR1B7GVmfHK4Vpzwmc9fSqteVnHOR/pAbC2o1yWobA7tR9urJ+juOnadUxfGaVOj4xcGmQCpUhs+b4QlviJ6TdhnMpzHn54XG8VOvKzinMvPNepVPh1Xp2NrU3ZVQA6ILGzN3Yj09B7Lkn6RFxGWjiCErbK2y1vb7L/o7Hp2HJsxt4SurKTl7mIlpMsVDN0H+kqq2gCVgIiICIiAiIgW2tt/HtKgystIttAuiUBlYCIiAiIgJa6Aggi4OhB1BB7y6IHLOePo5yXr4UeUasguSg/RG7J6br0uNBzz0Oh/jX1HrPpUznnP3IKMr4ihZCoLOugB7snQHuux6WO9GzVMvY0at3XyuWyQnEaqpkWoQmtlJJCFvian9lj3/frMNWiyHKwsd/cdx90tmPm41t4mUUAlQt9ALk2AA1JJOgAG5vtE9/8ARTwCnVd8Q7Kz0WypT6oSP5Vh3OoXoLE72tLDG53hHPLrjy95ylh8QmFprinz1bXJOpRT8KM312A3b9trndAQolZ6E8eZSIidCIiAiIgIiICIiBaRbUSoMrLSIF0SgMrAREQERLXqAAkkAAEknQADck9BApWrBFLMQFUEkk2AA3JM5Xztzp4hyr8APkU3Gcj+cqdgOg/f8OXnfnUVPIn8mD5V2NUj67dkB2Hz3sBz2rVLEsxuTuf42HpM+3b18jVp1c+1bWqk3ZiTuSfYXJNtgAPlM/DcPQqpmfEC50CrUCgbbkG5Oov0voAd5GaplFwpZgy2GlmBIAXXbzWuTf20sdeeEMjNRCl8qFnFSsMo2JGYp21BFj8XaZ8Zytzys8X8W4LWwrNUp1PEptrYtdgN/IWN29u33zNwfjGcZkYq40K3ZLHpnCnMad7EjW4FpTgvKVbF2ytTSl1qF3y7aKhNi3sS3cna+CpwJsJjWosyNlQtdGzdQLOPqb3tLOPP2rxt5/Vdb+jHm+o9QYaoWdcl0d8oYMBfwzY/ZBawBC3A6Tpc+a6TlWDqSrKQQymzKRsQRqDOtcj/AEijEZaGJIWtsr6Ba3p+jU/R2PTsLdW2ZeVDbqs9nx7uIvEvZyIiAiIgIiICIiAiIgWsvUf6yqteVlpXtAuiUBgmAZrC56TmfPHOocFKZ/N9ANDWYdfSmPx37A5eeedQQadM/m9iRvWYfVX+r7nr7fFzSvXLsWY3J+4DsPSUbdvXyNOrVz7StWLsWY3J/iw7CWRJfC+EVcS+SiNrFmPw01J+Ju+xsBqbe5GP21stmMQjhDUUWYAM5Remq6li3QDp1JtMXMbCvi0CgqtRfCerYhACylrsNNEzHrbNPZ8J5BWrVZGzJQoVfIEbVnVCGJJvfzEMelyQNBN9w7kekMOKGW4W5zXfV8xIqAFrK2x063l+OPF5Y8s+zXYrgXDqDUKuQLkHkRc1RCGsDUyC+uo8w39Zz/itRGxtStQFR6LtXVqpz5GqeIKhWnmG6qyaes97xH6NqyqCjUsRlBGSsGS4II8rKxVSMzEWCgFjtN59H/A6H+zGweJVcy1KjVaTkK9NnYlGJvvlsVdTbsdJPHG2Uy2cccOWA32gib7m7kirgWzperh2PlftfYVLaK3Zvhb0Og0CNfb+PeZbjcbxWrHOZR0jkj6SiuWhjX00VK7dOy1z+x/7X2j08GfNJYdZ7Hkb6RzhilCu3iUGOVCLu9H0UC5en6br000GrVt58yZtunj3F2aJqP8AxNRv9fJ1qZCKY9ybG36QBA6kTbXmjnlmssViInXCIiAiIgIiICIlCYFGHac+5351GVqVNvILq5B1qHrTQ/Z7nr7Xvm5350Cq1Kk3lHld1OrH+jpn77n3HcjlWKxJqNmPsANlHYSnZs6+NGrV29picS1Rizb9ugHYTHKCS+FcKqYmqtKkt2b5AAbsx6KOp/eQJi9yrb5Iw4XCPVdKdMXaoyoNNBm+s36IAJ9gZ2HhHBqeGp+HSW2xY/WdiAMzHqf2dJD5f5dp4eo4TzChamXP85VKh6zegF0QDpkYblr7mg1xc9SW+Q2miYdWPPPv/jLSpgA2/gmVwI0MphjdL97mW8PbSdQXYxiJpsbgaFRs9WjSqMgtmemjkC9wt2B63+8zc4phNYaGune87BqcfybTrU2RKtWgrnM1Km18Ozb+bDnyEXsSosDbWUpcm4WpTUPhqVOoLEmmgUZ10Nx9dCQfK1wQZ6Ai0U9TbrO8k8aily/hs5YYaiHAAJFNfuta0z8bNsP4q2DYY+KBsLID4iegKZh6aHpJNOhlZjeyjU/KeY5y4tbCVEGhxBFMfqsfP/8AGrffOOz61nG/pEZgwwqBxtmfZhsSi/W02uQDNrw3nyslJFo2qUwPIxBvl6A32y/DbpaeZ5T5VqY+tkUlKaWNWoB8IOypfQ1D07DU9Aeu8K5KwuHopSSndUB1dmZiSSxLG+pJJMapeOfie7LGXhvoiJpZSIiAiIgIiUMCt54jnbnIU1alTa1tKjg6g/0dP9Luem29yuXnPnEUVanTazDR3H1L/UT+sP4e+3IsZjDUa50A+Few/efWU7Nkxi/Vq7e1TF4s1GudANAvRR2Hr6/5TDEvw+HaoyoilmchVUalidgJivNrd5IvwWBetUWnSUs7mygdffsBuT0nZuA8BpcLwlSo1mqKhqVXt8WRScidl6Adb36yvJHJi4KnmezV6g87bhRvkT07nqR6ACTx/wDO1adAfCtq9X1CN+Zpn9aouY+lIjrNmvX0nN+sW3Z3vE+IWEotSwqh/wCUYAvffxH8z39cxYyW62p+y/tmPiD3KL63Pykp00t6CRRY8OfIvqD+wSPh6mRyDsdRL6T2AHY/hLMdxBVJBygLqxYgKo7knQQJFQZvUzHYICWIFhck7Ad/85psHzL+VsU4fT8fKbNVJKUKd9dXIvUP6KA+43knin0bDFhfynG4g5SDkpeHSpXGo8hRi3+8zSUwtRuUQq3MAbSgMyneq3wkf1Y3f30Hqdpk/wBreB5MtSrWqa2pUqlUqvRnyKcoOwva/wB9txhfo9wiLbLVcnUs+JxBZj3PnAG2wAE3PDeE0sOmSkgVSSx1JLMd2ZmJLHQC5J2En0c7PIUuEY6rf82lOmRp4tW1Qk7nJTRgF20LX9pC4/8ARC2Kag/5fURqQIYCmrIS25prcZe3mLaW+fSIkusR7VA4LwWnhaK0aK2Ve+pZj8TMerE6kydKxJOEREBERAREQKTyfOXN4oK1Om1nt52/owdgO7m4sOl79gcvN/Now6lEYeJa7N0pKep7ueg+Z6A8b4jxA1Wub5bkgE3JJ3Zu7G5+/wB5Vs2TGL9Wrt7VMdjjVa50UXsPfqe7Hv8AwY0SlphttvNbpJFUQsQACSSAABcknQADqZ2TkHkcYRfFrAHEOPcUlP1V/SPU/IaamJ9HvIngAYjEL+eIuiH+aB6n+sI+4ab3nvZr1auPax7tvbyfCeT5qBw1X8rAdkNMU6oQM+UU2ZkfKutrPUBNvs30uR6yeY5rQV6lHDtrTF8RWXo60zlpU2HVWqHMRsRSIO8vy+M8+tdiuNEXYYas4sGRgoUMdbqc5GQaDVrDWReF81B3y1WCO+wupT2VwSGb0NiegmSnyvh0q5xQpC4ANqa2uzl2NrWvtYzdtw9WQoUW3bKCpHttKPFqwZWGjA200PXsZ5jm/hGHcpiMSLrRVvKblCbgrmp/zjXFlHdttpK41wgLSqnDKtGqKb5WpqEuQpyhgvxD323E8/y5izxhqZHwrkzdqS5VNdj/AFjEvSX0DEaXncY5a6PyhwxqOH/OALUqsarKNQmYAJTv1y01RTbS4NpvJQCVl6oiIgIiICIiAiIgIiICeb5s5rXDKVQjxSL3O1NftN69h19t8nNPM64VMqkGqwuL7Iv239N7Dr7AmcY4txZqzEkkgksSd3b7TfuHT8BXs2TGLtWvtVvE+JtWYkk2uTqdWJ3dvX9kgyspMFtt5rfJJPCdP+jrkTLlxWJXzfFSpsPh7VGH2uw6b72tD+jvkTxMuKxC+Qa0kI+M9KjD7PYdd9rX6naadWr+1ZN23+sViImplDPMYA+M1Wsf51gF9KNMkU/7V3f/AInpN9xKtko1G+yjt9yk/unnOUqhbBYdiLZ6VNrHoGQFQfUAiV7PiWKY1G+f3EDEWX2malu3vMGITKb9DKViLWAOvzmn5E4aMJi3p0wBTroSVsBapRIyMO96bEH9QHqZtWAO01zVfDxFGoTYU66hv1KytQ19A1RD8pZjfUcnv4lqtLpcrIiICIiAiIgIiUgVmk5m5kXCpYWNRgSqnYD7b9lH47dyL+Y+YVwqdDUa+Rb9t2bso6n5TivHeONiHYli2Y3Zvtnp7IOg9JXnnMYt16+9W8a4y1dySxIJuWO7t3PYbWHt6W1sSkwZZXK816Ekk4hPcfR/yN+UsK9dfzCnyqf55h/0wfvOm15F5E5JOMfxKoIw6HXoarD6int3PyGu3ZqVIKAqgAKAAALAAaAAdBNGrVz/ACrNu28fxi4LaViJrYyIiBpucq+XA4m27Umpj9aqPDX8XEsw9MIqIuygAewFh+Epzm3/AJYD7VfCL9+Jpf4SiNaVbE8V1A6t7y+qtxMGEbVvf9wkiotxKk2mxWHIbMvz9Zr+OYHx6NRLfy1Kon+9lNvbWb+qLiayq9ig7m/7v3yUGf6OOJ1auFanXcvUw7+GHPxVKZRKlF27tkcKT1KnrPWK3ec64TxD8kxQfalVy0Ko+z5iKFT2VmKn0e/1Z0YiXy8xVZwrEtBl064REQEREBNXx/jyYWnc6u1wiXtmI6nso6n95Al3G+NphqeZtWOiIN3bt6Duen3A8W5k5ifEVGJa+bRiNrDZE7IPx17m8M85jFmvXc6s5g4++IdiWzZj5m+1bZVHRB0HX7ydNETz8srlea9HHGYziFp6Xkvk5sbUu11oIfO3UnfIn6R6noPlI3KfKr42tlW601saj/ZHYd2PQfOdx4dw5KFNaVJQqILAD8ST1JOpPWXatXb2/FG7b18n1kwmFWkipTUKqABVGgAEzRE2sJERAREQPNc8P5MKPtYzDj+znf8A/EyzBzoLtgh/6rN8kwuJb9tpbWxXQSnP6sx+M2DF83qxk2QMBU8tz6n75OU3ErSRq2l5qn1I9CPxM2eO0HvNTS/lPkPwnYNZi8OHZ0IuGLKR3BuD+F57DlHiTVcPaob1KLNRc/aKWyv7shRj6sZ5df5Vj2LGbXkSytilH16lOv8AOpSFM/jQluCGT1pEoD0P+sulGW8sQViWg95dAREQOMc/VsUtVhXUgtezKSVNMbClp8Ouv1u+954+8+i+KcNp16Zp1VDKenUHoVO4I7icf5v5BqYQmonnpE/Fa1r9KlvhP6Q0PoZn26rfY1atsnleUm15c5eqYysKVPQbu5FxTXue57DqfmRH4Pwipiay0aS+c730CAbs/ZR366WvcTunLfLtPB0RTp6nd3O9RurH9w6CU69Xa+/Fu3b1nn1n4NwanhaS0qS2VevVid2Y9WP8bCT4ibmAiIgIiICIiB5LnSp+fwY7HEP91NU/6kju0u5tfNjcOv2aFZv7dWgo/wDo0xVaoAue4HuSbAD1vYSrL6sx+JtBdlHpNg1ToJq/ynJoBdj2mTCsxN209P8AGVpJeMbyXmhwFbNVqX+q2X+6p/fNpj69haaLBtatiCNs4/ChRB/ETsF31ajdzb8Zs+UqoGKZf6TDI3/tVXDf81fvkGpR8qJ1Op+W/wC2Y+G1DSxuEboXr4ZvapS8Vf79BR85PH6jfjokREtVqESgNt5dKEQKxLAbaGXwMK1PTWHYEEEXBFiDqCDuCOolkQMOC4fRo38GjTp3sDkRUuBtew13MleN6TCzTC2LUbsIEzxvSPG9JETEA7MDLmq2F+0CT40eN6TDT2H8ayxsSo6/PW337QJPjekeN6SNWxIUXNyPQTKDAyeN6R43pMcQPM8cwmbHLUvoMMVtbr417yE2HPi0xe4VXe1vrEhVPyBf7x2mz4g969U/YWnTHvZqjf8AMX7pgopep+qlv7Tf9krv1OJFLDCxbvMlNLAm8yINDI1apYGR4d5RalMs97/hIfDcCfzhJvnrVDt0DZQP7okxK4FyQRlBbXsNTHDAfCS+5UE+7eY/iZ3g5UXDXcm+wtt98jV8JcpY3f8AKKNRBbUlKiMbemUNc9iZKwlJq1VkptlVfjcAGx6It9Mx3PYe4m+wHCkpXK3LHQsxuxHboAPQACSmKNrYeLHjekwtUsQNdYZ7SaLN43pHjekxKbysCRaUse8uiBGiJQwI9QZiRso006n/AAlVpAbAfdL7dtogY3oKd1H3TEwIOUHMBqQenYX/AI2mStWy+pOw7/5StGnYa7nUn1gXO10bLvY+4luDrKyBewsRMhsBc+gv7m2vpMWKwYN2GjDW4/fApjktSt2yj8RL2xgFrg2720++YK1UtQud9Pwa0kYsfm2/VgZWqAC5OksXEgtlsQTtcWv7TEzgU0LC/wANh620kPjWIZFDaZtVUDo7WVdevmYQNTVxgzVCfr1XINtLLamDf2T8ZdwjEBxUbX4zuLeVfIPldWPzmDiYWmtIfVp/iFX/ACkinTK4dAd7Jm+erfjKqmm1cWABcEA7EjT/ABEhYusbgW6j/SSMVRzLYuSD+qP2CRq1MAp+sIdQ+OVylB7KS1S1NVAuzNUYLlAG5sTMD1q1VjRs1BUy59vEa4BstiQgsRrvr01m4wdMVMUmlxQGb/iVAVT7kzn5rNXSxuapUI89WpUqWpqbMCGKKp7WVRcnbWdvwx4t9b7lzHUvDpUl8rqgGUjKTYalejd7i/rNqahzWsdu084vLtYsA3gWtew8TQ++XX30mz4Vw16VQ5qpYFfhAIUG41FyT09N9pKc/lGyfhsKp1WXeKL2sfmJSr8S+5iv09xJIssRECTERAjRMvgx4MCM9G+oJB/jcTGaD/bHyXX9sm+DHgwIdLCBdbkk9TvMuSZ/BjwYEepTBBB2Ms/JzaxckfK9veS/BjwYESthgy5bkDsLdJV6F1ylj+FyPukrwY8GBDbCArlJJA22uLSPjuDrWTI7PuDmDFWBUhlKkbEEA/KbTwY8GBoRyrQt581TS2aqRUIFtbEiy/K00GGxlfwlutOojKPMXNM2tfzDKRf1Fvaer5ixXg4Ws4+IIyoPtVHGWmvzcqJ4vjGKNLBsq5S4p+Gi6+ZiuVQBe+plWeUi7Xh25bbhvCa1SmrnKiuAwRqjPodRfKoGx2l+JoVQcpouW+rks1M+pcgZB+sB85tuW+JpWo0wSFqqiipTv5kZQA2m5W+zbEWm38ESfEVc1q+HcL8OmFJu5JdmGl3Nr29AAAPRRJIwqhswFidyLAt7nrJfgx4Mk4j+Fre5/CGpXN7kSR4MeDAjtSvbU6Q9K/U6SR4MeDAxCJl8GPBgZIiICIiAiIgIiICIiAiIgIiIHnub8BVqLRakhqClVzvTBUFh4bqCuYgEqWBsSOttQJoMUlXRzgMRZeoFFiPUItQufkIiV5a5leasx2XHyIuN4rTte1QOnmBCVKboba6lfKbX0NgdvSTeCc/uzBGQ1w1srUwM25BzZRlI0Jv5em9xESGM6/FmWXaex72IiXs5ERAREQEREBERA//Z"/>
          <p:cNvSpPr>
            <a:spLocks noChangeAspect="1" noChangeArrowheads="1"/>
          </p:cNvSpPr>
          <p:nvPr/>
        </p:nvSpPr>
        <p:spPr bwMode="auto">
          <a:xfrm>
            <a:off x="63500" y="-1139825"/>
            <a:ext cx="1933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IE" altLang="en-US">
              <a:latin typeface="Calibri" pitchFamily="34" charset="0"/>
            </a:endParaRPr>
          </a:p>
        </p:txBody>
      </p:sp>
      <p:pic>
        <p:nvPicPr>
          <p:cNvPr id="37892" name="Picture 4" descr="http://images.faithclipart.com/images/3/f1102415aa/img_large_watermark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30194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" descr="http://t0.gstatic.com/images?q=tbn:ANd9GcTGLUAd0cbo1zC5C-xSXJWezkOGOmJ6-I4XBOOsLdm8x8iJbABo5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2004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8" descr="http://t2.gstatic.com/images?q=tbn:ANd9GcRxhEvG7YZKkuysRUCzC61aaa8ImXJiXIRkALOcHXvNzv_jyfuvy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38200"/>
            <a:ext cx="23336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Box 6"/>
          <p:cNvSpPr txBox="1">
            <a:spLocks noChangeArrowheads="1"/>
          </p:cNvSpPr>
          <p:nvPr/>
        </p:nvSpPr>
        <p:spPr bwMode="auto">
          <a:xfrm>
            <a:off x="4267200" y="4648200"/>
            <a:ext cx="1382713" cy="7699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E" altLang="en-US" sz="4400" b="1">
                <a:latin typeface="Comic Sans MS" pitchFamily="66" charset="0"/>
              </a:rPr>
              <a:t>Love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1676400"/>
            <a:ext cx="1901825" cy="5842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3200" b="1" dirty="0">
                <a:latin typeface="Comic Sans MS" pitchFamily="66" charset="0"/>
                <a:cs typeface="+mn-cs"/>
              </a:rPr>
              <a:t>sacrifice</a:t>
            </a:r>
          </a:p>
        </p:txBody>
      </p:sp>
    </p:spTree>
    <p:extLst>
      <p:ext uri="{BB962C8B-B14F-4D97-AF65-F5344CB8AC3E}">
        <p14:creationId xmlns:p14="http://schemas.microsoft.com/office/powerpoint/2010/main" val="360825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IE" altLang="en-US" sz="23900" smtClean="0"/>
              <a:t>Day 4</a:t>
            </a:r>
          </a:p>
        </p:txBody>
      </p:sp>
    </p:spTree>
    <p:extLst>
      <p:ext uri="{BB962C8B-B14F-4D97-AF65-F5344CB8AC3E}">
        <p14:creationId xmlns:p14="http://schemas.microsoft.com/office/powerpoint/2010/main" val="311703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err="1" smtClean="0">
                <a:latin typeface="Comic Sans MS" pitchFamily="66" charset="0"/>
              </a:rPr>
              <a:t>Stabat</a:t>
            </a:r>
            <a:r>
              <a:rPr lang="en-IE" dirty="0" smtClean="0">
                <a:latin typeface="Comic Sans MS" pitchFamily="66" charset="0"/>
              </a:rPr>
              <a:t> Mater</a:t>
            </a:r>
            <a:endParaRPr lang="en-IE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1. At the cross her vigil keeping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Mary stood in sorrow weeping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When her son was crucified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2. Hour of darkness descending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Mother, son, love unending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On the hill of Calvary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3. Mary, Mary crying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Slowly Jesus dying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Crucified, crucified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4. Body bowed and broken,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Breath, breathed, last word spoken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“Abba! Father! Amen”.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367753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mattstone.blogs.com/photos/celtic_icons/crucifixion-of-jesu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5105400" cy="644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87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upload.wikimedia.org/wikipedia/commons/thumb/0/0e/Giotto_Crucifixion.jpg/280px-Giotto_Crucifix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6858000" cy="629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32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atotheword.com/wp-content/uploads/2011/02/crucifixion-of-jesus-chr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6993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0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81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IE" altLang="en-US" smtClean="0">
                <a:latin typeface="Comic Sans MS" pitchFamily="66" charset="0"/>
              </a:rPr>
              <a:t>The Stations of the Cross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IE" altLang="en-US" sz="1800" b="1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/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First Station</a:t>
            </a:r>
            <a:r>
              <a:rPr lang="en-IE" altLang="en-US" sz="1800" b="1" smtClean="0">
                <a:latin typeface="Comic Sans MS" pitchFamily="66" charset="0"/>
              </a:rPr>
              <a:t>:  Jesus is condemned to death</a:t>
            </a:r>
          </a:p>
          <a:p>
            <a:pPr eaLnBrk="1" hangingPunct="1"/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Second Station</a:t>
            </a:r>
            <a:r>
              <a:rPr lang="en-IE" altLang="en-US" sz="1800" b="1" smtClean="0">
                <a:latin typeface="Comic Sans MS" pitchFamily="66" charset="0"/>
              </a:rPr>
              <a:t>:  Jesus carries His cross</a:t>
            </a:r>
          </a:p>
          <a:p>
            <a:pPr eaLnBrk="1" hangingPunct="1"/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Third Station</a:t>
            </a:r>
            <a:r>
              <a:rPr lang="en-IE" altLang="en-US" sz="1800" b="1" smtClean="0">
                <a:latin typeface="Comic Sans MS" pitchFamily="66" charset="0"/>
              </a:rPr>
              <a:t>:  Jesus falls the first time</a:t>
            </a:r>
          </a:p>
          <a:p>
            <a:pPr eaLnBrk="1" hangingPunct="1"/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Fourth Station</a:t>
            </a:r>
            <a:r>
              <a:rPr lang="en-IE" altLang="en-US" sz="1800" b="1" smtClean="0">
                <a:latin typeface="Comic Sans MS" pitchFamily="66" charset="0"/>
              </a:rPr>
              <a:t>:  Jesus meets his mother</a:t>
            </a:r>
          </a:p>
          <a:p>
            <a:pPr eaLnBrk="1" hangingPunct="1"/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Fifth Station</a:t>
            </a:r>
            <a:r>
              <a:rPr lang="en-IE" altLang="en-US" sz="1800" b="1" smtClean="0">
                <a:latin typeface="Comic Sans MS" pitchFamily="66" charset="0"/>
              </a:rPr>
              <a:t>:  Simon of Cyrene helps Jesus to carry his cross</a:t>
            </a:r>
          </a:p>
          <a:p>
            <a:pPr eaLnBrk="1" hangingPunct="1"/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Sixth Station</a:t>
            </a:r>
            <a:r>
              <a:rPr lang="en-IE" altLang="en-US" sz="1800" b="1" smtClean="0">
                <a:latin typeface="Comic Sans MS" pitchFamily="66" charset="0"/>
              </a:rPr>
              <a:t>:  Veronica wipes the face of Jesus</a:t>
            </a:r>
          </a:p>
          <a:p>
            <a:pPr eaLnBrk="1" hangingPunct="1"/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Seventh Station</a:t>
            </a:r>
            <a:r>
              <a:rPr lang="en-IE" altLang="en-US" sz="1800" b="1" smtClean="0">
                <a:latin typeface="Comic Sans MS" pitchFamily="66" charset="0"/>
              </a:rPr>
              <a:t>:  Jesus falls the second time</a:t>
            </a:r>
          </a:p>
          <a:p>
            <a:pPr eaLnBrk="1" hangingPunct="1"/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Eighth Station:  </a:t>
            </a:r>
            <a:r>
              <a:rPr lang="en-IE" altLang="en-US" sz="1800" b="1" smtClean="0">
                <a:latin typeface="Comic Sans MS" pitchFamily="66" charset="0"/>
              </a:rPr>
              <a:t>Jesus meets the women of Jerusalem</a:t>
            </a:r>
          </a:p>
          <a:p>
            <a:pPr eaLnBrk="1" hangingPunct="1"/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Ninth Station</a:t>
            </a:r>
            <a:r>
              <a:rPr lang="en-IE" altLang="en-US" sz="1800" b="1" smtClean="0">
                <a:latin typeface="Comic Sans MS" pitchFamily="66" charset="0"/>
              </a:rPr>
              <a:t>:   Jesus falls a third time</a:t>
            </a:r>
          </a:p>
          <a:p>
            <a:pPr eaLnBrk="1" hangingPunct="1"/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Tenth Station</a:t>
            </a:r>
            <a:r>
              <a:rPr lang="en-IE" altLang="en-US" sz="1800" b="1" smtClean="0">
                <a:latin typeface="Comic Sans MS" pitchFamily="66" charset="0"/>
              </a:rPr>
              <a:t>:  Jesus clothes are taken away</a:t>
            </a:r>
          </a:p>
          <a:p>
            <a:pPr eaLnBrk="1" hangingPunct="1"/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Eleventh Station</a:t>
            </a:r>
            <a:r>
              <a:rPr lang="en-IE" altLang="en-US" sz="1800" b="1" smtClean="0">
                <a:latin typeface="Comic Sans MS" pitchFamily="66" charset="0"/>
              </a:rPr>
              <a:t>:  Jesus is nailed to the cross</a:t>
            </a:r>
          </a:p>
          <a:p>
            <a:pPr eaLnBrk="1" hangingPunct="1"/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Twelfth Station</a:t>
            </a:r>
            <a:r>
              <a:rPr lang="en-IE" altLang="en-US" sz="1800" b="1" smtClean="0">
                <a:latin typeface="Comic Sans MS" pitchFamily="66" charset="0"/>
              </a:rPr>
              <a:t>:</a:t>
            </a:r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IE" altLang="en-US" sz="1800" b="1" smtClean="0">
                <a:latin typeface="Comic Sans MS" pitchFamily="66" charset="0"/>
              </a:rPr>
              <a:t>Jesus dies on the cross</a:t>
            </a:r>
          </a:p>
          <a:p>
            <a:pPr eaLnBrk="1" hangingPunct="1"/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Thirteenth Station</a:t>
            </a:r>
            <a:r>
              <a:rPr lang="en-IE" altLang="en-US" sz="1800" b="1" smtClean="0">
                <a:latin typeface="Comic Sans MS" pitchFamily="66" charset="0"/>
              </a:rPr>
              <a:t>:  Jesus is taken from the Cross</a:t>
            </a:r>
          </a:p>
          <a:p>
            <a:pPr eaLnBrk="1" hangingPunct="1"/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Fourteenth Station</a:t>
            </a:r>
            <a:r>
              <a:rPr lang="en-IE" altLang="en-US" sz="1800" b="1" smtClean="0">
                <a:latin typeface="Comic Sans MS" pitchFamily="66" charset="0"/>
              </a:rPr>
              <a:t>:   Jesus is laid in a tomb</a:t>
            </a:r>
          </a:p>
        </p:txBody>
      </p:sp>
    </p:spTree>
    <p:extLst>
      <p:ext uri="{BB962C8B-B14F-4D97-AF65-F5344CB8AC3E}">
        <p14:creationId xmlns:p14="http://schemas.microsoft.com/office/powerpoint/2010/main" val="253579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domestic-church.com/CONTENT.DCC/20020301.GRAPHICS/station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543050" cy="2066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9" name="Picture 4" descr="http://www.domestic-church.com/CONTENT.DCC/20020301.GRAPHICS/station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1543050" cy="20669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6" descr="http://www.domestic-church.com/CONTENT.DCC/20020301.GRAPHICS/station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"/>
            <a:ext cx="1543050" cy="20669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1" name="Picture 8" descr="http://www.domestic-church.com/CONTENT.DCC/20020301.GRAPHICS/station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1000"/>
            <a:ext cx="1543050" cy="20669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10" descr="http://t2.gstatic.com/images?q=tbn:ANd9GcRSU-p4aMQWbKU2CJq0W8QiikJz6__Qk2FVrqioDMfdBuQBE8MuEQstmL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1933575" cy="2371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3" name="AutoShape 12" descr="http://www.domestic-church.com/CONTENT.DCC/20020301.GRAPHICS/station6.gif"/>
          <p:cNvSpPr>
            <a:spLocks noChangeAspect="1" noChangeArrowheads="1"/>
          </p:cNvSpPr>
          <p:nvPr/>
        </p:nvSpPr>
        <p:spPr bwMode="auto">
          <a:xfrm>
            <a:off x="63500" y="-136525"/>
            <a:ext cx="15430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IE" altLang="en-US">
              <a:latin typeface="Calibri" pitchFamily="34" charset="0"/>
            </a:endParaRPr>
          </a:p>
        </p:txBody>
      </p:sp>
      <p:pic>
        <p:nvPicPr>
          <p:cNvPr id="45064" name="Picture 2" descr="sixth station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24200"/>
            <a:ext cx="1763713" cy="2362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5" name="Picture 4" descr="seventh station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1763713" cy="23622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6" name="Picture 8" descr="eighth station">
            <a:hlinkClick r:id="rId9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00400"/>
            <a:ext cx="1706563" cy="22860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83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ninth sta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1763713" cy="23622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3" name="Picture 4" descr="tenth station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3400"/>
            <a:ext cx="1763713" cy="2362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6" descr="eleventh statio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3400"/>
            <a:ext cx="1763713" cy="23622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5" name="Picture 8" descr="twelfth station">
            <a:hlinkClick r:id="rId5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2800"/>
            <a:ext cx="1933575" cy="25908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12" descr="fourteenth station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2551113" cy="1905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7" name="Picture 14" descr="thirteenth station">
            <a:hlinkClick r:id="rId8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29000"/>
            <a:ext cx="1820863" cy="24384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69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8" t="40866" r="2733" b="15385"/>
          <a:stretch>
            <a:fillRect/>
          </a:stretch>
        </p:blipFill>
        <p:spPr>
          <a:xfrm>
            <a:off x="685800" y="685800"/>
            <a:ext cx="7489825" cy="5334000"/>
          </a:xfrm>
          <a:ln w="762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017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 descr="data:image/jpeg;base64,/9j/4AAQSkZJRgABAQAAAQABAAD/2wBDAAkGBwgHBgkIBwgKCgkLDRYPDQwMDRsUFRAWIB0iIiAdHx8kKDQsJCYxJx8fLT0tMTU3Ojo6Iys/RD84QzQ5Ojf/2wBDAQoKCg0MDRoPDxo3JR8lNzc3Nzc3Nzc3Nzc3Nzc3Nzc3Nzc3Nzc3Nzc3Nzc3Nzc3Nzc3Nzc3Nzc3Nzc3Nzc3Nzf/wAARCADCAQMDASIAAhEBAxEB/8QAHAABAAMBAAMBAAAAAAAAAAAAAAUGCAcBAwQC/8QASRAAAQMBAwYIDAMGBAcAAAAAAAECAwQFBhEHEhYhNnQTMTVVcZSyszdBUVJTVnORk7TR0hQikggVJGF1gWOVofAjJTJiZHLB/8QAFAEBAAAAAAAAAAAAAAAAAAAAAP/EABQRAQAAAAAAAAAAAAAAAAAAAAD/2gAMAwEAAhEDEQA/AO4gAAAAAAA9azwoqossaKnlch4/EQemj/UhT7qXZsC0LLlqq+w7Mqah9dWZ8s1HG97sKiRExVUxXUiExoZdb1asb/L4vtAmPxEHpo/1IexrkciK1UVF8aEHoZdb1asb/L4vtPTk8a1lzbMa1qNakaoiImCImc4CxgAAAAAAAAAAAAAAAHrdPExcHyMavkVyIewy7lzREyh2gqImKpFiuH+EwDTv4mD00f60H4mD00f60MRY9HuGPR7gNwMe16Yscjk8qLifo5p+z+iJcV+CIn8Y/iT/ALGHSwAAAAAAAAAAAAAAAAIC4/ILt+rPmZSfIC4/ILt+rPmZSfAFdyfbH2b7N3bcWIruT7Y+zfZu7bgLEAAAAAAAAAAAAAAAAZey6eEKv6I+6jNQmXsunhCr+iPuowOegADTOQDYV2+P7EZ0o5rkA2Fdvj+xGdKAAAAAAAAAAAAAAAAAgLj8gu36s+ZlJ8gLj8gu36s+ZlJ8AV3J9sfZvs3dtxYiu5Ptj7N9m7tuAsQAAAAAAAAAAAAAAABl7Lp4Qq/oj7qM1CZey6eEKv6I+6jA56AANM5ANhXb4/sRnSjmuQDYV2+P7EZ0oAAAAAAAACGrb1WBQVclLW2vRwVESoj43yojmqqIutOhUX+56dNrr8+0HxkPzdflW9H9WT5WnLCBAabXX59oPjINNrr8+0HxkJ8AQGm11+faD4yDTa7HPtB8ZCfAFduDKya7iSxOR8clZVvY5OJzVqJFRU6UUsQAAotzL1WBQXZoaWttejgqImubJHJKiOaue7UqF6PGAEDptdfn2g+Mg02uvz7QfGQnwBAabXX59oPjINNrr8+0HxkJ8AV9b7XXRFVbes9ETWq8MhOxSMmjZJE5Hse1HNci4oqLxKRd79lLZ3Cfu3Hvu/yDZu6xdhAJAirVvJYlj1Dae1LUpKSZzM9sc0qNVW4qmOHkxRfcSpnT9oxzm3zoM1yp/wAtZxL/AIsoHatObqesFndYaNObqesFnfHaZA4STz3e8cJJ57veBr7Tq6nrBZ3x2nnTm6nrBZ3x2mQOEk893vHCSee73ga+06up6wWd8dpnfLHX0lp33rKuz6mKop3pHmyxOzmuwjYi4L0opSeEk893vPyrldrcqr0geDynGeABoPIpeWw7IuctNalq0lLOtU56RzSo1c1WMwXBehS/6c3U9YLO+O0x+j3omCOcifyU88JJ57veBr7Tq6nrBZ3x2nnTm6nrBZ3x2mQOEk893vHCSee73ga/05up6wWd8do05ur6wWd8dpkDhJPPd7xwknnu94G2LPrqW0qSOsoKiOoppMcyWJyOa7BcFwXpRQVPI1ryaWLj5kvevAEndflW9H9WT5WnLCU2zrbobGtq8cVorURumtJJY82klejmfh4G4orWqnG1yf2JLTOw/T1XUKj7ALACv6Z2H6eq6hUfYNM7D9PVdQqPsAsAK/pnYfp6rqFR9g0zsP09V1Co+wCwA+SzLRpLVomVlBLwsD1cjXZqt1tVWqmCoipgqKn9j6wABXm31sB6Yx1U8jcVTOZRTuRcFw1KjMFAsIK/pnYfp6rqFR9g0zsP09V1Co+wCwAr+mdh+nquoVH2DTOw/T1XUKj7APpvfspbO4T924993+QbN3WLsIV28t6rJrLu2pTU0lW+aajmjjYlDP8AmcrFRE/6PKWOwmuZYlnse1WubSxIqKmCouagH3mc/wBo7bOg/prO9lNGHAMv9kWjaF76KSioameNtnsar44nORF4STViicfEBxsEvozbnNVb1d/0GjNuc1VvV3/QCIBL6M25zVW9Xf8AQaM25zVW9Xf9AIgEvozbnNVb1d/0PgrKKpopViq4XwyJxse1WqnSi9KAfOAAAJCksS062FJqShqJo+LOiic5MfJiifzQ9+jNuc1VvV3/AEAiAS+jNuc1VvV3/QaM25zVW9Xf9AIgEvozbnNVb1d/0GjNuc1VvV3/AEA0vka8Glif+kvevB7ckVPNS5O7HgqYpIZWNkzmSNVrk/4r+NFAFwAAAAAAABAXH5Cdv1Z8zKT5AXH5Bdv1Z8zKT4AruT/Y+zfZu7bixFdyfbH2b7N3bcBYgAAAAAAAAAAAAAAADL2XTwhV/RH3UZqEy9l08IVf0R91GBz0IABpnIBsK7fH9iM6Uc1yAbCu3x/YjOlAAAAAADAAAAAAAAAAAQFx+QXb9WfMyk+QFx+QXb9WfMyE+AK7k+2Ps32bu24sRXcn2x9m+zd23AWIAAAAAAAAAAAAAAAAy9l08IVf0R91GahMvZdPCFX9EfdRgc9AAGmcgGwrt8f2IzpRzXIBsK7fH9iM6UAAAAAAAAAAAAAAAABAXH5Bdv1Z8zKT5AXH5Bdv1Z8zKT4AruT7Y+zfZu7bixFdyfbH2b7N3bcBYgAAAAAAAAAAAAAAADL2XTwhV/RH3UZqEy9l08IVf0R91GBz0AAaZyAbCu3x/YjOlHNcgGwrt8f2IzpQAAAAAAAAAAAAAAAAEBcfkF2/VnzMpPkBcfkF2/VnzMpPgCu5Ptj7N9m7tuLEV3J9sfZvs3dtwFiAAAAAAAAAAAAAAAAMvZdPCFX9EfdRmoTL2XTwhV/RH3UYHPQABpnIBsK7fH9iM6Uc1yAbCu3x/YjOlAAAAAAAAAAAAAAAAAQFx+QXb9WfMyk+QFx+QXb9WfMyk+AK7k+2Ps32bu24sRXcn2x9m+zd23AWIAAAAAAAAAAAAAAAAy9l08IVf0R91GahMvZdPCFX9EfdRgc9AAGmcgGwrt8f2IzpRzXIBsK7fH9iM6UAAAAAAAAAAAAAAAABAXH5Bdv1Z8zKT5AXH5Bdv1Z8zKT4AruT7Y+zfZu7bixFdyfbH2b7N3bcBYgAAAAAAAAAAAAAAADL2XTwhV/RH3UZqEy9l08IVf0R91GBz0Hk8AaZyAbCu3x/YjOlHNcgGwrt8f2IzpQAAAAAAAAAAAAAAAAFduRIxthvRz2ov46s1Kv/AJMhP8NF6Rn6kIia6N2p5nzT3esmSWRyue99DErnOVcVVVVutT8aGXW9WrG6hF9oE1wsXpGfqQgMn2x9m+zd23Ht0Mut6tWN1CL7SXpKWno6eOnpII4II0zWRRMRrWp5ERNSAe4AAAAAAAEfJa0Mavz45WtYuDnq38uPT4z6lqqdsiRumYj1VUzVXXqTFf8AQh5bOrHSTOjiia97vyyumVcxMeNG4f3/APp9D7PlfJXPdFC5ZWtbHnYLiiKqrjimrjTygSLKmCRrnMmY5rdaqjuI+dbShzpUbnOSNqOVzcFRUVcNRHx2XU8HKyRkaI6BGIiSY68eLiT/AH4j9pQ1atqHLFAxz4mNaxj8ERUXoA+r96N4F8y01Q1jGouL2ozHHyZyoe1LQpkmfG+RrVanG5URF6OjV7z45LLzLMkhpo28PIxqPV0i61RPKuPlUT0dS2pnfDBA9JGtRHPdgrcPImH81/0AkErKZUVUmZgi4KuPEuGJnXKxYlo2/lBtN1k0y1DImxK96Oa1rcYmImtyonl1HcJaZ9PSwQTU8SK6oZgnCZyyKqpirlw/2iHoqbsw1Tn1VTZtny1kkyPc58bVVrW4ZqZ6tVdWHi4sdXlAzXQ3Iteqp7SkfG2B9B+V0T3JnPdhjgmvDDDBcccFxTDE/dHca13vVa2nfTxLE6RjmujersEx4s9NWHj8RpKS7FM+nqVfZdnyzVEqLKj42rwzG4ZqPXN1pq4lxP3Jdund+Mm/dtD+KkbwUMmY3ObH5udm4onHqAreQyN9FclkdWnAyTVCyxseuCuYrGIi4eRcC+fvGna+VsruDSJyMVX8TlXiRCPbZLoHOjpaSi4J+amdI3UxE8SNRPF4taHsdRVX4qSoa2NVbKjomq7VhrxVdWpdYErJLHEzPle1jfK5cD8rUQpHwiytRnnKuo+Crpquqx4WKFzY5UdExXanInnaug/DqCd0DXOp6VJGzcJwLNTV4uNcNa6sccAJJamBrWuWViNdxLjqUMqIXuRrJWK5eJEXWRUdm1GEHCpE7+IWWRuP5WJqwRNWvi/lrPNNZ1RG+mcscTVbO6SRUd4lTBPFrAmQeAB5AAAAAAAAAAAAAAAAAAAAAAAAAAAAAeFPIAAAAAAAAAAAAAAB/9k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IE" altLang="en-US">
              <a:latin typeface="Calibri" pitchFamily="34" charset="0"/>
            </a:endParaRPr>
          </a:p>
        </p:txBody>
      </p:sp>
      <p:pic>
        <p:nvPicPr>
          <p:cNvPr id="47107" name="Picture 4" descr="http://www.gospelgifs.com/art_pages_18/imgs/crss0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800"/>
            <a:ext cx="4953000" cy="633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676400"/>
            <a:ext cx="2133600" cy="2246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800" dirty="0">
                <a:latin typeface="Comic Sans MS" pitchFamily="66" charset="0"/>
                <a:cs typeface="+mn-cs"/>
              </a:rPr>
              <a:t>Jesus died on the cross on Good Friday</a:t>
            </a:r>
          </a:p>
        </p:txBody>
      </p:sp>
    </p:spTree>
    <p:extLst>
      <p:ext uri="{BB962C8B-B14F-4D97-AF65-F5344CB8AC3E}">
        <p14:creationId xmlns:p14="http://schemas.microsoft.com/office/powerpoint/2010/main" val="263810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676400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11500" dirty="0" smtClean="0"/>
              <a:t>Day 5</a:t>
            </a:r>
            <a:endParaRPr lang="en-IE" sz="11500" dirty="0"/>
          </a:p>
        </p:txBody>
      </p:sp>
    </p:spTree>
    <p:extLst>
      <p:ext uri="{BB962C8B-B14F-4D97-AF65-F5344CB8AC3E}">
        <p14:creationId xmlns:p14="http://schemas.microsoft.com/office/powerpoint/2010/main" val="45869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>
                <a:latin typeface="Comic Sans MS" pitchFamily="66" charset="0"/>
              </a:rPr>
              <a:t>The Passover Song</a:t>
            </a:r>
            <a:endParaRPr lang="en-IE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i="1" dirty="0" err="1" smtClean="0">
                <a:latin typeface="Comic Sans MS" pitchFamily="66" charset="0"/>
              </a:rPr>
              <a:t>Baruh</a:t>
            </a:r>
            <a:r>
              <a:rPr lang="en-IE" i="1" dirty="0" smtClean="0">
                <a:latin typeface="Comic Sans MS" pitchFamily="66" charset="0"/>
              </a:rPr>
              <a:t> </a:t>
            </a:r>
            <a:r>
              <a:rPr lang="en-IE" i="1" dirty="0" err="1" smtClean="0">
                <a:latin typeface="Comic Sans MS" pitchFamily="66" charset="0"/>
              </a:rPr>
              <a:t>Atah</a:t>
            </a:r>
            <a:r>
              <a:rPr lang="en-IE" i="1" dirty="0" smtClean="0">
                <a:latin typeface="Comic Sans MS" pitchFamily="66" charset="0"/>
              </a:rPr>
              <a:t> </a:t>
            </a:r>
            <a:r>
              <a:rPr lang="en-IE" i="1" dirty="0" err="1" smtClean="0">
                <a:latin typeface="Comic Sans MS" pitchFamily="66" charset="0"/>
              </a:rPr>
              <a:t>Adonai</a:t>
            </a:r>
            <a:r>
              <a:rPr lang="en-IE" i="1" dirty="0" smtClean="0">
                <a:latin typeface="Comic Sans MS" pitchFamily="66" charset="0"/>
              </a:rPr>
              <a:t> </a:t>
            </a:r>
            <a:r>
              <a:rPr lang="en-IE" i="1" dirty="0" err="1" smtClean="0">
                <a:latin typeface="Comic Sans MS" pitchFamily="66" charset="0"/>
              </a:rPr>
              <a:t>Eloheinu</a:t>
            </a:r>
            <a:endParaRPr lang="en-IE" i="1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i="1" dirty="0" err="1" smtClean="0">
                <a:latin typeface="Comic Sans MS" pitchFamily="66" charset="0"/>
              </a:rPr>
              <a:t>Eloheinu</a:t>
            </a:r>
            <a:r>
              <a:rPr lang="en-IE" i="1" dirty="0" smtClean="0">
                <a:latin typeface="Comic Sans MS" pitchFamily="66" charset="0"/>
              </a:rPr>
              <a:t> </a:t>
            </a:r>
            <a:r>
              <a:rPr lang="en-IE" i="1" dirty="0" err="1" smtClean="0">
                <a:latin typeface="Comic Sans MS" pitchFamily="66" charset="0"/>
              </a:rPr>
              <a:t>Adonai</a:t>
            </a:r>
            <a:r>
              <a:rPr lang="en-IE" i="1" dirty="0" smtClean="0">
                <a:latin typeface="Comic Sans MS" pitchFamily="66" charset="0"/>
              </a:rPr>
              <a:t>  </a:t>
            </a:r>
            <a:r>
              <a:rPr lang="en-IE" dirty="0" smtClean="0">
                <a:latin typeface="Comic Sans MS" pitchFamily="66" charset="0"/>
              </a:rPr>
              <a:t>(x2)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Remember the Passover story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Remember the Passover meal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Remember the journey to freedom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Moses said “Let my people go free”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Remember the Passover story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Remember the Passover meal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Remember the eating of unleavened bread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“People! Make ready to flee!” </a:t>
            </a:r>
            <a:endParaRPr lang="en-IE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18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err="1" smtClean="0">
                <a:latin typeface="Comic Sans MS" pitchFamily="66" charset="0"/>
              </a:rPr>
              <a:t>Stabat</a:t>
            </a:r>
            <a:r>
              <a:rPr lang="en-IE" dirty="0" smtClean="0">
                <a:latin typeface="Comic Sans MS" pitchFamily="66" charset="0"/>
              </a:rPr>
              <a:t> Mater</a:t>
            </a:r>
            <a:endParaRPr lang="en-IE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1. At the cross her vigil keeping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Mary stood in sorrow weeping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When her son was crucified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2. Hour of darkness descending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Mother, son, love unending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On the hill of Calvary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3. Mary, Mary crying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Slowly Jesus dying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Crucified, crucified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4. Body bowed and broken,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Breath, breathed, last word spoken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atin typeface="Comic Sans MS" pitchFamily="66" charset="0"/>
              </a:rPr>
              <a:t>“Abba! Father! Amen”.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89923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turnbacktogod.com/wp-content/uploads/2009/04/palm-sunday-jesus-on-don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59313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36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IE" altLang="en-US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IE" altLang="en-US" smtClean="0"/>
          </a:p>
        </p:txBody>
      </p:sp>
      <p:pic>
        <p:nvPicPr>
          <p:cNvPr id="52228" name="Picture 2" descr="http://www.silk.net/RelEd/graphics/Simon_ushakov_last_supper_16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71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mattstone.blogs.com/photos/celtic_icons/crucifixion-of-jesu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5105400" cy="644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37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81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IE" altLang="en-US" smtClean="0">
                <a:latin typeface="Comic Sans MS" pitchFamily="66" charset="0"/>
              </a:rPr>
              <a:t>The Stations of the Cross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IE" altLang="en-US" sz="1800" b="1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/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First Station</a:t>
            </a:r>
            <a:r>
              <a:rPr lang="en-IE" altLang="en-US" sz="1800" b="1" smtClean="0">
                <a:latin typeface="Comic Sans MS" pitchFamily="66" charset="0"/>
              </a:rPr>
              <a:t>:  Jesus is condemned to death</a:t>
            </a:r>
          </a:p>
          <a:p>
            <a:pPr eaLnBrk="1" hangingPunct="1"/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Second Station</a:t>
            </a:r>
            <a:r>
              <a:rPr lang="en-IE" altLang="en-US" sz="1800" b="1" smtClean="0">
                <a:latin typeface="Comic Sans MS" pitchFamily="66" charset="0"/>
              </a:rPr>
              <a:t>:  Jesus carries His cross</a:t>
            </a:r>
          </a:p>
          <a:p>
            <a:pPr eaLnBrk="1" hangingPunct="1"/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Third Station</a:t>
            </a:r>
            <a:r>
              <a:rPr lang="en-IE" altLang="en-US" sz="1800" b="1" smtClean="0">
                <a:latin typeface="Comic Sans MS" pitchFamily="66" charset="0"/>
              </a:rPr>
              <a:t>:  Jesus falls the first time</a:t>
            </a:r>
          </a:p>
          <a:p>
            <a:pPr eaLnBrk="1" hangingPunct="1"/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Fourth Station</a:t>
            </a:r>
            <a:r>
              <a:rPr lang="en-IE" altLang="en-US" sz="1800" b="1" smtClean="0">
                <a:latin typeface="Comic Sans MS" pitchFamily="66" charset="0"/>
              </a:rPr>
              <a:t>:  Jesus meets his mother</a:t>
            </a:r>
          </a:p>
          <a:p>
            <a:pPr eaLnBrk="1" hangingPunct="1"/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Fifth Station</a:t>
            </a:r>
            <a:r>
              <a:rPr lang="en-IE" altLang="en-US" sz="1800" b="1" smtClean="0">
                <a:latin typeface="Comic Sans MS" pitchFamily="66" charset="0"/>
              </a:rPr>
              <a:t>:  Simon of Cyrene helps Jesus to carry his cross</a:t>
            </a:r>
          </a:p>
          <a:p>
            <a:pPr eaLnBrk="1" hangingPunct="1"/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Sixth Station</a:t>
            </a:r>
            <a:r>
              <a:rPr lang="en-IE" altLang="en-US" sz="1800" b="1" smtClean="0">
                <a:latin typeface="Comic Sans MS" pitchFamily="66" charset="0"/>
              </a:rPr>
              <a:t>:  Veronica wipes the face of Jesus</a:t>
            </a:r>
          </a:p>
          <a:p>
            <a:pPr eaLnBrk="1" hangingPunct="1"/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Seventh Station</a:t>
            </a:r>
            <a:r>
              <a:rPr lang="en-IE" altLang="en-US" sz="1800" b="1" smtClean="0">
                <a:latin typeface="Comic Sans MS" pitchFamily="66" charset="0"/>
              </a:rPr>
              <a:t>:  Jesus falls the second time</a:t>
            </a:r>
          </a:p>
          <a:p>
            <a:pPr eaLnBrk="1" hangingPunct="1"/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Eighth Station:  </a:t>
            </a:r>
            <a:r>
              <a:rPr lang="en-IE" altLang="en-US" sz="1800" b="1" smtClean="0">
                <a:latin typeface="Comic Sans MS" pitchFamily="66" charset="0"/>
              </a:rPr>
              <a:t>Jesus meets the women of Jerusalem</a:t>
            </a:r>
          </a:p>
          <a:p>
            <a:pPr eaLnBrk="1" hangingPunct="1"/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Ninth Station</a:t>
            </a:r>
            <a:r>
              <a:rPr lang="en-IE" altLang="en-US" sz="1800" b="1" smtClean="0">
                <a:latin typeface="Comic Sans MS" pitchFamily="66" charset="0"/>
              </a:rPr>
              <a:t>:   Jesus falls a third time</a:t>
            </a:r>
          </a:p>
          <a:p>
            <a:pPr eaLnBrk="1" hangingPunct="1"/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Tenth Station</a:t>
            </a:r>
            <a:r>
              <a:rPr lang="en-IE" altLang="en-US" sz="1800" b="1" smtClean="0">
                <a:latin typeface="Comic Sans MS" pitchFamily="66" charset="0"/>
              </a:rPr>
              <a:t>:  Jesus clothes are taken away</a:t>
            </a:r>
          </a:p>
          <a:p>
            <a:pPr eaLnBrk="1" hangingPunct="1"/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Eleventh Station</a:t>
            </a:r>
            <a:r>
              <a:rPr lang="en-IE" altLang="en-US" sz="1800" b="1" smtClean="0">
                <a:latin typeface="Comic Sans MS" pitchFamily="66" charset="0"/>
              </a:rPr>
              <a:t>:  Jesus is nailed to the cross</a:t>
            </a:r>
          </a:p>
          <a:p>
            <a:pPr eaLnBrk="1" hangingPunct="1"/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Twelfth Station</a:t>
            </a:r>
            <a:r>
              <a:rPr lang="en-IE" altLang="en-US" sz="1800" b="1" smtClean="0">
                <a:latin typeface="Comic Sans MS" pitchFamily="66" charset="0"/>
              </a:rPr>
              <a:t>:</a:t>
            </a:r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IE" altLang="en-US" sz="1800" b="1" smtClean="0">
                <a:latin typeface="Comic Sans MS" pitchFamily="66" charset="0"/>
              </a:rPr>
              <a:t>Jesus dies on the cross</a:t>
            </a:r>
          </a:p>
          <a:p>
            <a:pPr eaLnBrk="1" hangingPunct="1"/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Thirteenth Station</a:t>
            </a:r>
            <a:r>
              <a:rPr lang="en-IE" altLang="en-US" sz="1800" b="1" smtClean="0">
                <a:latin typeface="Comic Sans MS" pitchFamily="66" charset="0"/>
              </a:rPr>
              <a:t>:  Jesus is taken from the Cross</a:t>
            </a:r>
          </a:p>
          <a:p>
            <a:pPr eaLnBrk="1" hangingPunct="1"/>
            <a:r>
              <a:rPr lang="en-IE" altLang="en-US" sz="1800" b="1" smtClean="0">
                <a:solidFill>
                  <a:srgbClr val="FF0000"/>
                </a:solidFill>
                <a:latin typeface="Comic Sans MS" pitchFamily="66" charset="0"/>
              </a:rPr>
              <a:t>Fourteenth Station</a:t>
            </a:r>
            <a:r>
              <a:rPr lang="en-IE" altLang="en-US" sz="1800" b="1" smtClean="0">
                <a:latin typeface="Comic Sans MS" pitchFamily="66" charset="0"/>
              </a:rPr>
              <a:t>:   Jesus is laid in a tomb</a:t>
            </a:r>
          </a:p>
        </p:txBody>
      </p:sp>
    </p:spTree>
    <p:extLst>
      <p:ext uri="{BB962C8B-B14F-4D97-AF65-F5344CB8AC3E}">
        <p14:creationId xmlns:p14="http://schemas.microsoft.com/office/powerpoint/2010/main" val="118723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4.bp.blogspot.com/_jMVOb0AAPzk/S7fpB7-f45I/AAAAAAAADB8/GEyDi0LI7IQ/s200/JesusonEasterSunda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365283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4" descr="http://www.yupedia.com/wp-content/uploads/2011/12/Easter-Sunday-Is-The-Day-Of-Forgiveness-For-All-Our-Si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33400"/>
            <a:ext cx="36798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94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err="1" smtClean="0"/>
              <a:t>Prayertime</a:t>
            </a:r>
            <a:r>
              <a:rPr lang="en-IE" smtClean="0"/>
              <a:t> P259/260</a:t>
            </a:r>
            <a:endParaRPr lang="en-IE" dirty="0"/>
          </a:p>
        </p:txBody>
      </p:sp>
      <p:pic>
        <p:nvPicPr>
          <p:cNvPr id="56323" name="Picture 2" descr="http://2.bp.blogspot.com/-vnGp0D5C9-0/TbQeGKueu_I/AAAAAAAAGwk/LZNbdoYskq4/s1600/jesus-resurrection-ea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96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he Last Sup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458200" cy="637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19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s.clipartof.com/small/92030-Royalty-Free-RF-Clipart-Illustration-Of-A-Brown-Sketch-Of-The-Last-Supper-Over-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3"/>
          <a:stretch>
            <a:fillRect/>
          </a:stretch>
        </p:blipFill>
        <p:spPr bwMode="auto">
          <a:xfrm>
            <a:off x="762000" y="1219200"/>
            <a:ext cx="71326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11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IE" alt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IE" altLang="en-US" smtClean="0"/>
          </a:p>
        </p:txBody>
      </p:sp>
      <p:pic>
        <p:nvPicPr>
          <p:cNvPr id="21508" name="Picture 2" descr="http://www.silk.net/RelEd/graphics/Simon_ushakov_last_supper_16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55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tatic.artbible.info/large/juanes_avondma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6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>
                <a:latin typeface="Comic Sans MS" pitchFamily="66" charset="0"/>
              </a:rPr>
              <a:t>Chatting</a:t>
            </a:r>
            <a:endParaRPr lang="en-IE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sz="4400" dirty="0" smtClean="0">
                <a:latin typeface="Comic Sans MS" pitchFamily="66" charset="0"/>
              </a:rPr>
              <a:t>Look at the faces of the main characters.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sz="4400" dirty="0" smtClean="0">
                <a:latin typeface="Comic Sans MS" pitchFamily="66" charset="0"/>
              </a:rPr>
              <a:t>What do you think they are saying/feeling/thinking?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sz="4400" dirty="0" smtClean="0">
                <a:latin typeface="Comic Sans MS" pitchFamily="66" charset="0"/>
              </a:rPr>
              <a:t>What story do the pictures tell?</a:t>
            </a:r>
            <a:endParaRPr lang="en-IE" sz="4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4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smtClean="0">
                <a:latin typeface="Comic Sans MS" pitchFamily="66" charset="0"/>
              </a:rPr>
              <a:t>Prayertime P251/252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IE" altLang="en-US" smtClean="0"/>
          </a:p>
        </p:txBody>
      </p:sp>
      <p:pic>
        <p:nvPicPr>
          <p:cNvPr id="24580" name="Picture 2" descr="The Last Sup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458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65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783</Words>
  <Application>Microsoft Office PowerPoint</Application>
  <PresentationFormat>On-screen Show (4:3)</PresentationFormat>
  <Paragraphs>142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Chatting</vt:lpstr>
      <vt:lpstr>Prayertime P251/252</vt:lpstr>
      <vt:lpstr>Let’s sing “The Passover Song”</vt:lpstr>
      <vt:lpstr>The Passover Song</vt:lpstr>
      <vt:lpstr>PowerPoint Presentation</vt:lpstr>
      <vt:lpstr>PowerPoint Presentation</vt:lpstr>
      <vt:lpstr>Images for Holy Thursday</vt:lpstr>
      <vt:lpstr>PowerPoint Presentation</vt:lpstr>
      <vt:lpstr>The Passover Song</vt:lpstr>
      <vt:lpstr>The Stations of the Cross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Stabat Mater</vt:lpstr>
      <vt:lpstr>PowerPoint Presentation</vt:lpstr>
      <vt:lpstr>PowerPoint Presentation</vt:lpstr>
      <vt:lpstr>PowerPoint Presentation</vt:lpstr>
      <vt:lpstr>The Stations of the Cross</vt:lpstr>
      <vt:lpstr>PowerPoint Presentation</vt:lpstr>
      <vt:lpstr>PowerPoint Presentation</vt:lpstr>
      <vt:lpstr>PowerPoint Presentation</vt:lpstr>
      <vt:lpstr>Day 5</vt:lpstr>
      <vt:lpstr>The Passover Song</vt:lpstr>
      <vt:lpstr>Stabat Mater</vt:lpstr>
      <vt:lpstr>PowerPoint Presentation</vt:lpstr>
      <vt:lpstr>PowerPoint Presentation</vt:lpstr>
      <vt:lpstr>PowerPoint Presentation</vt:lpstr>
      <vt:lpstr>The Stations of the Cross</vt:lpstr>
      <vt:lpstr>PowerPoint Presentation</vt:lpstr>
      <vt:lpstr>Prayertime P259/260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Leacy</dc:creator>
  <cp:lastModifiedBy>Helen Leacy</cp:lastModifiedBy>
  <cp:revision>2</cp:revision>
  <dcterms:created xsi:type="dcterms:W3CDTF">2016-11-14T13:17:12Z</dcterms:created>
  <dcterms:modified xsi:type="dcterms:W3CDTF">2016-11-14T14:22:48Z</dcterms:modified>
</cp:coreProperties>
</file>