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2"/>
  </p:notesMasterIdLst>
  <p:handoutMasterIdLst>
    <p:handoutMasterId r:id="rId43"/>
  </p:handoutMasterIdLst>
  <p:sldIdLst>
    <p:sldId id="256" r:id="rId4"/>
    <p:sldId id="290" r:id="rId5"/>
    <p:sldId id="286" r:id="rId6"/>
    <p:sldId id="285" r:id="rId7"/>
    <p:sldId id="284" r:id="rId8"/>
    <p:sldId id="283" r:id="rId9"/>
    <p:sldId id="299" r:id="rId10"/>
    <p:sldId id="298" r:id="rId11"/>
    <p:sldId id="297" r:id="rId12"/>
    <p:sldId id="296" r:id="rId13"/>
    <p:sldId id="265" r:id="rId14"/>
    <p:sldId id="266" r:id="rId15"/>
    <p:sldId id="264" r:id="rId16"/>
    <p:sldId id="267" r:id="rId17"/>
    <p:sldId id="315" r:id="rId18"/>
    <p:sldId id="316" r:id="rId19"/>
    <p:sldId id="305" r:id="rId20"/>
    <p:sldId id="259" r:id="rId21"/>
    <p:sldId id="263" r:id="rId22"/>
    <p:sldId id="261" r:id="rId23"/>
    <p:sldId id="262" r:id="rId24"/>
    <p:sldId id="318" r:id="rId25"/>
    <p:sldId id="309" r:id="rId26"/>
    <p:sldId id="308" r:id="rId27"/>
    <p:sldId id="319" r:id="rId28"/>
    <p:sldId id="310" r:id="rId29"/>
    <p:sldId id="311" r:id="rId30"/>
    <p:sldId id="312" r:id="rId31"/>
    <p:sldId id="313" r:id="rId32"/>
    <p:sldId id="295" r:id="rId33"/>
    <p:sldId id="289" r:id="rId34"/>
    <p:sldId id="271" r:id="rId35"/>
    <p:sldId id="281" r:id="rId36"/>
    <p:sldId id="273" r:id="rId37"/>
    <p:sldId id="274" r:id="rId38"/>
    <p:sldId id="272" r:id="rId39"/>
    <p:sldId id="275" r:id="rId40"/>
    <p:sldId id="27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5050"/>
    <a:srgbClr val="FFFF66"/>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780" y="-2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8CE243-486F-41BC-AAA1-E5B0215CEAFA}" type="datetimeFigureOut">
              <a:rPr lang="en-IE" smtClean="0"/>
              <a:t>03/03/2016</a:t>
            </a:fld>
            <a:endParaRPr lang="en-I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8D1FFA-6AD2-4765-9641-B8906953C822}" type="slidenum">
              <a:rPr lang="en-IE" smtClean="0"/>
              <a:t>‹#›</a:t>
            </a:fld>
            <a:endParaRPr lang="en-IE"/>
          </a:p>
        </p:txBody>
      </p:sp>
    </p:spTree>
    <p:extLst>
      <p:ext uri="{BB962C8B-B14F-4D97-AF65-F5344CB8AC3E}">
        <p14:creationId xmlns:p14="http://schemas.microsoft.com/office/powerpoint/2010/main" val="1645250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DDC821-96A1-44E3-B9A2-57E7D924FF03}" type="datetimeFigureOut">
              <a:rPr lang="en-IE" smtClean="0"/>
              <a:t>03/03/2016</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7D55B8-8A51-416A-9B4B-94B81BC886C8}" type="slidenum">
              <a:rPr lang="en-IE" smtClean="0"/>
              <a:t>‹#›</a:t>
            </a:fld>
            <a:endParaRPr lang="en-IE"/>
          </a:p>
        </p:txBody>
      </p:sp>
    </p:spTree>
    <p:extLst>
      <p:ext uri="{BB962C8B-B14F-4D97-AF65-F5344CB8AC3E}">
        <p14:creationId xmlns:p14="http://schemas.microsoft.com/office/powerpoint/2010/main" val="3172572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IE"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B1C89818-4931-4A64-AA47-1E8644198060}" type="slidenum">
              <a:rPr lang="en-IE" altLang="en-US">
                <a:solidFill>
                  <a:srgbClr val="000000"/>
                </a:solidFill>
              </a:rPr>
              <a:pPr/>
              <a:t>17</a:t>
            </a:fld>
            <a:endParaRPr lang="en-IE"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427622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38551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3818053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lvl1pPr>
              <a:defRPr/>
            </a:lvl1pPr>
          </a:lstStyle>
          <a:p>
            <a:pPr>
              <a:defRPr/>
            </a:pPr>
            <a:fld id="{185D1961-2848-4634-BAF6-4F1AB4B1F4BC}" type="datetimeFigureOut">
              <a:rPr lang="en-IE">
                <a:solidFill>
                  <a:prstClr val="black">
                    <a:tint val="75000"/>
                  </a:prstClr>
                </a:solidFill>
              </a:rPr>
              <a:pPr>
                <a:defRPr/>
              </a:pPr>
              <a:t>03/03/2016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6B008F-0B01-45B6-BFD4-B74C66C3845D}"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39809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pPr>
              <a:defRPr/>
            </a:pPr>
            <a:fld id="{06E0ACBD-7C10-4789-A99B-095C115F2B70}" type="datetimeFigureOut">
              <a:rPr lang="en-IE">
                <a:solidFill>
                  <a:prstClr val="black">
                    <a:tint val="75000"/>
                  </a:prstClr>
                </a:solidFill>
              </a:rPr>
              <a:pPr>
                <a:defRPr/>
              </a:pPr>
              <a:t>03/03/2016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BE987B-0CBF-4A59-8CBD-55817E446D0C}"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22031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41763D7-DC1A-4B97-AD0D-BEAF97E55B6C}" type="datetimeFigureOut">
              <a:rPr lang="en-IE">
                <a:solidFill>
                  <a:prstClr val="black">
                    <a:tint val="75000"/>
                  </a:prstClr>
                </a:solidFill>
              </a:rPr>
              <a:pPr>
                <a:defRPr/>
              </a:pPr>
              <a:t>03/03/2016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30191B-F179-4B38-A93D-1C9EA46A5309}"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1552751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3"/>
          <p:cNvSpPr>
            <a:spLocks noGrp="1"/>
          </p:cNvSpPr>
          <p:nvPr>
            <p:ph type="dt" sz="half" idx="10"/>
          </p:nvPr>
        </p:nvSpPr>
        <p:spPr/>
        <p:txBody>
          <a:bodyPr/>
          <a:lstStyle>
            <a:lvl1pPr>
              <a:defRPr/>
            </a:lvl1pPr>
          </a:lstStyle>
          <a:p>
            <a:pPr>
              <a:defRPr/>
            </a:pPr>
            <a:fld id="{F0833568-4806-46F7-8EF2-3BA5AA8699EE}" type="datetimeFigureOut">
              <a:rPr lang="en-IE">
                <a:solidFill>
                  <a:prstClr val="black">
                    <a:tint val="75000"/>
                  </a:prstClr>
                </a:solidFill>
              </a:rPr>
              <a:pPr>
                <a:defRPr/>
              </a:pPr>
              <a:t>03/03/2016</a:t>
            </a:fld>
            <a:endParaRPr lang="en-IE">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6CBB34-77FC-46B8-AA66-ACFB5321FD2B}"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4156316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3"/>
          <p:cNvSpPr>
            <a:spLocks noGrp="1"/>
          </p:cNvSpPr>
          <p:nvPr>
            <p:ph type="dt" sz="half" idx="10"/>
          </p:nvPr>
        </p:nvSpPr>
        <p:spPr/>
        <p:txBody>
          <a:bodyPr/>
          <a:lstStyle>
            <a:lvl1pPr>
              <a:defRPr/>
            </a:lvl1pPr>
          </a:lstStyle>
          <a:p>
            <a:pPr>
              <a:defRPr/>
            </a:pPr>
            <a:fld id="{E613B1DE-73F8-46E2-9224-0E78546BEFC1}" type="datetimeFigureOut">
              <a:rPr lang="en-IE">
                <a:solidFill>
                  <a:prstClr val="black">
                    <a:tint val="75000"/>
                  </a:prstClr>
                </a:solidFill>
              </a:rPr>
              <a:pPr>
                <a:defRPr/>
              </a:pPr>
              <a:t>03/03/2016</a:t>
            </a:fld>
            <a:endParaRPr lang="en-IE">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2399726-7930-46EB-A2C3-B0369DF2975F}"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2917778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3"/>
          <p:cNvSpPr>
            <a:spLocks noGrp="1"/>
          </p:cNvSpPr>
          <p:nvPr>
            <p:ph type="dt" sz="half" idx="10"/>
          </p:nvPr>
        </p:nvSpPr>
        <p:spPr/>
        <p:txBody>
          <a:bodyPr/>
          <a:lstStyle>
            <a:lvl1pPr>
              <a:defRPr/>
            </a:lvl1pPr>
          </a:lstStyle>
          <a:p>
            <a:pPr>
              <a:defRPr/>
            </a:pPr>
            <a:fld id="{A5D27E40-C304-4DC3-BAC6-563B51713C51}" type="datetimeFigureOut">
              <a:rPr lang="en-IE">
                <a:solidFill>
                  <a:prstClr val="black">
                    <a:tint val="75000"/>
                  </a:prstClr>
                </a:solidFill>
              </a:rPr>
              <a:pPr>
                <a:defRPr/>
              </a:pPr>
              <a:t>03/03/2016</a:t>
            </a:fld>
            <a:endParaRPr lang="en-IE">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1F772F8-AA9F-48C4-85A6-981B56639965}"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1118271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0B74E5-501F-41ED-BAC3-EF22624EE4C9}" type="datetimeFigureOut">
              <a:rPr lang="en-IE">
                <a:solidFill>
                  <a:prstClr val="black">
                    <a:tint val="75000"/>
                  </a:prstClr>
                </a:solidFill>
              </a:rPr>
              <a:pPr>
                <a:defRPr/>
              </a:pPr>
              <a:t>03/03/2016</a:t>
            </a:fld>
            <a:endParaRPr lang="en-IE">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ECE9A43-7DD0-4B1A-9D19-19210DF6881A}"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2646156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75427C-CA9F-4ECD-83B8-E069173C4115}" type="datetimeFigureOut">
              <a:rPr lang="en-IE">
                <a:solidFill>
                  <a:prstClr val="black">
                    <a:tint val="75000"/>
                  </a:prstClr>
                </a:solidFill>
              </a:rPr>
              <a:pPr>
                <a:defRPr/>
              </a:pPr>
              <a:t>03/03/2016</a:t>
            </a:fld>
            <a:endParaRPr lang="en-IE">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F2A1CA-7093-40AC-A141-8694845A2284}"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372646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4038836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FB4ED7-12E8-4D93-81B4-1465E06BA24A}" type="datetimeFigureOut">
              <a:rPr lang="en-IE">
                <a:solidFill>
                  <a:prstClr val="black">
                    <a:tint val="75000"/>
                  </a:prstClr>
                </a:solidFill>
              </a:rPr>
              <a:pPr>
                <a:defRPr/>
              </a:pPr>
              <a:t>03/03/2016</a:t>
            </a:fld>
            <a:endParaRPr lang="en-IE">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DAD825-79F2-4808-A3AF-AE9055CA459D}"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1755317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pPr>
              <a:defRPr/>
            </a:pPr>
            <a:fld id="{930DD08E-148A-4900-A57D-DEB50536B98B}" type="datetimeFigureOut">
              <a:rPr lang="en-IE">
                <a:solidFill>
                  <a:prstClr val="black">
                    <a:tint val="75000"/>
                  </a:prstClr>
                </a:solidFill>
              </a:rPr>
              <a:pPr>
                <a:defRPr/>
              </a:pPr>
              <a:t>03/03/2016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AE87DA-9B0C-489D-95EC-A1E08B502348}"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375736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pPr>
              <a:defRPr/>
            </a:pPr>
            <a:fld id="{35ECBE07-0854-4EAB-BAB0-FD02E44104FC}" type="datetimeFigureOut">
              <a:rPr lang="en-IE">
                <a:solidFill>
                  <a:prstClr val="black">
                    <a:tint val="75000"/>
                  </a:prstClr>
                </a:solidFill>
              </a:rPr>
              <a:pPr>
                <a:defRPr/>
              </a:pPr>
              <a:t>03/03/2016</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1BFCAD-E3AD-4491-9F17-65DDE8A7B9F1}"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2943712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574DE7E-F63C-4558-A602-2B8F25DCB330}" type="datetimeFigureOut">
              <a:rPr lang="en-IE"/>
              <a:pPr>
                <a:defRPr/>
              </a:pPr>
              <a:t>03/03/2016</a:t>
            </a:fld>
            <a:endParaRPr lang="en-IE"/>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7D4B30F-8CF7-4211-99BF-191A17D91A8C}" type="slidenum">
              <a:rPr lang="en-IE"/>
              <a:pPr>
                <a:defRPr/>
              </a:pPr>
              <a:t>‹#›</a:t>
            </a:fld>
            <a:endParaRPr lang="en-IE"/>
          </a:p>
        </p:txBody>
      </p:sp>
    </p:spTree>
    <p:extLst>
      <p:ext uri="{BB962C8B-B14F-4D97-AF65-F5344CB8AC3E}">
        <p14:creationId xmlns:p14="http://schemas.microsoft.com/office/powerpoint/2010/main" val="3440014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489220F-D589-4127-BDC8-6FB194352DD0}" type="datetimeFigureOut">
              <a:rPr lang="en-IE"/>
              <a:pPr>
                <a:defRPr/>
              </a:pPr>
              <a:t>03/03/2016</a:t>
            </a:fld>
            <a:endParaRPr lang="en-IE"/>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4C73630-AF48-4948-AC34-D98423A625B3}" type="slidenum">
              <a:rPr lang="en-IE"/>
              <a:pPr>
                <a:defRPr/>
              </a:pPr>
              <a:t>‹#›</a:t>
            </a:fld>
            <a:endParaRPr lang="en-IE"/>
          </a:p>
        </p:txBody>
      </p:sp>
    </p:spTree>
    <p:extLst>
      <p:ext uri="{BB962C8B-B14F-4D97-AF65-F5344CB8AC3E}">
        <p14:creationId xmlns:p14="http://schemas.microsoft.com/office/powerpoint/2010/main" val="3262818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72477DC-1845-4FF7-99C7-84CF7125B5F3}" type="datetimeFigureOut">
              <a:rPr lang="en-IE"/>
              <a:pPr>
                <a:defRPr/>
              </a:pPr>
              <a:t>03/03/2016</a:t>
            </a:fld>
            <a:endParaRPr lang="en-IE"/>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2812908-8C4E-424B-8CAD-A513E444175D}" type="slidenum">
              <a:rPr lang="en-IE"/>
              <a:pPr>
                <a:defRPr/>
              </a:pPr>
              <a:t>‹#›</a:t>
            </a:fld>
            <a:endParaRPr lang="en-IE"/>
          </a:p>
        </p:txBody>
      </p:sp>
    </p:spTree>
    <p:extLst>
      <p:ext uri="{BB962C8B-B14F-4D97-AF65-F5344CB8AC3E}">
        <p14:creationId xmlns:p14="http://schemas.microsoft.com/office/powerpoint/2010/main" val="1718454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CD9C96F-B769-48FA-B83E-77362364F9EA}" type="datetimeFigureOut">
              <a:rPr lang="en-IE"/>
              <a:pPr>
                <a:defRPr/>
              </a:pPr>
              <a:t>03/03/2016</a:t>
            </a:fld>
            <a:endParaRPr lang="en-IE"/>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47994AB-7164-463C-BB4A-F784E8BC5C08}" type="slidenum">
              <a:rPr lang="en-IE"/>
              <a:pPr>
                <a:defRPr/>
              </a:pPr>
              <a:t>‹#›</a:t>
            </a:fld>
            <a:endParaRPr lang="en-IE"/>
          </a:p>
        </p:txBody>
      </p:sp>
    </p:spTree>
    <p:extLst>
      <p:ext uri="{BB962C8B-B14F-4D97-AF65-F5344CB8AC3E}">
        <p14:creationId xmlns:p14="http://schemas.microsoft.com/office/powerpoint/2010/main" val="414043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AD2E19F-2154-4DA3-B769-CC92C0A9C9B3}" type="datetimeFigureOut">
              <a:rPr lang="en-IE"/>
              <a:pPr>
                <a:defRPr/>
              </a:pPr>
              <a:t>03/03/2016</a:t>
            </a:fld>
            <a:endParaRPr lang="en-IE"/>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CF08C97-D7CD-46F9-9C56-85D87FFEE192}" type="slidenum">
              <a:rPr lang="en-IE"/>
              <a:pPr>
                <a:defRPr/>
              </a:pPr>
              <a:t>‹#›</a:t>
            </a:fld>
            <a:endParaRPr lang="en-IE"/>
          </a:p>
        </p:txBody>
      </p:sp>
    </p:spTree>
    <p:extLst>
      <p:ext uri="{BB962C8B-B14F-4D97-AF65-F5344CB8AC3E}">
        <p14:creationId xmlns:p14="http://schemas.microsoft.com/office/powerpoint/2010/main" val="4054698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B618B18-3C2D-452C-A612-4F9A47D6A6D5}" type="datetimeFigureOut">
              <a:rPr lang="en-IE"/>
              <a:pPr>
                <a:defRPr/>
              </a:pPr>
              <a:t>03/03/2016</a:t>
            </a:fld>
            <a:endParaRPr lang="en-IE"/>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F6769ED-AEAC-4225-8A01-1CFAA701F479}" type="slidenum">
              <a:rPr lang="en-IE"/>
              <a:pPr>
                <a:defRPr/>
              </a:pPr>
              <a:t>‹#›</a:t>
            </a:fld>
            <a:endParaRPr lang="en-IE"/>
          </a:p>
        </p:txBody>
      </p:sp>
    </p:spTree>
    <p:extLst>
      <p:ext uri="{BB962C8B-B14F-4D97-AF65-F5344CB8AC3E}">
        <p14:creationId xmlns:p14="http://schemas.microsoft.com/office/powerpoint/2010/main" val="3903797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EA16C6D-CD37-47AE-A5BC-7AB9B3EE7B48}" type="datetimeFigureOut">
              <a:rPr lang="en-IE"/>
              <a:pPr>
                <a:defRPr/>
              </a:pPr>
              <a:t>03/03/2016</a:t>
            </a:fld>
            <a:endParaRPr lang="en-IE"/>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FCE4010-9307-45E0-B807-5D8249F90569}" type="slidenum">
              <a:rPr lang="en-IE"/>
              <a:pPr>
                <a:defRPr/>
              </a:pPr>
              <a:t>‹#›</a:t>
            </a:fld>
            <a:endParaRPr lang="en-IE"/>
          </a:p>
        </p:txBody>
      </p:sp>
    </p:spTree>
    <p:extLst>
      <p:ext uri="{BB962C8B-B14F-4D97-AF65-F5344CB8AC3E}">
        <p14:creationId xmlns:p14="http://schemas.microsoft.com/office/powerpoint/2010/main" val="121183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4210075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E5987EE-278A-4290-BA1C-B79155003A5B}" type="datetimeFigureOut">
              <a:rPr lang="en-IE"/>
              <a:pPr>
                <a:defRPr/>
              </a:pPr>
              <a:t>03/03/2016</a:t>
            </a:fld>
            <a:endParaRPr lang="en-IE"/>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2CA2C4C-AC56-46E6-9445-9DF00E3801A0}" type="slidenum">
              <a:rPr lang="en-IE"/>
              <a:pPr>
                <a:defRPr/>
              </a:pPr>
              <a:t>‹#›</a:t>
            </a:fld>
            <a:endParaRPr lang="en-IE"/>
          </a:p>
        </p:txBody>
      </p:sp>
    </p:spTree>
    <p:extLst>
      <p:ext uri="{BB962C8B-B14F-4D97-AF65-F5344CB8AC3E}">
        <p14:creationId xmlns:p14="http://schemas.microsoft.com/office/powerpoint/2010/main" val="2491437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D8071F6-7E19-4DA6-AE10-6490FCB26936}" type="datetimeFigureOut">
              <a:rPr lang="en-IE"/>
              <a:pPr>
                <a:defRPr/>
              </a:pPr>
              <a:t>03/03/2016</a:t>
            </a:fld>
            <a:endParaRPr lang="en-IE"/>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0950AD1-AB79-4F82-90A3-184745A7ADEA}" type="slidenum">
              <a:rPr lang="en-IE"/>
              <a:pPr>
                <a:defRPr/>
              </a:pPr>
              <a:t>‹#›</a:t>
            </a:fld>
            <a:endParaRPr lang="en-IE"/>
          </a:p>
        </p:txBody>
      </p:sp>
    </p:spTree>
    <p:extLst>
      <p:ext uri="{BB962C8B-B14F-4D97-AF65-F5344CB8AC3E}">
        <p14:creationId xmlns:p14="http://schemas.microsoft.com/office/powerpoint/2010/main" val="868341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680CD42-2632-44C6-81F2-1479DDD255C6}" type="datetimeFigureOut">
              <a:rPr lang="en-IE"/>
              <a:pPr>
                <a:defRPr/>
              </a:pPr>
              <a:t>03/03/2016</a:t>
            </a:fld>
            <a:endParaRPr lang="en-IE"/>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FBC178A5-E7F5-421F-AE20-D5FCCA43A7DB}" type="slidenum">
              <a:rPr lang="en-IE"/>
              <a:pPr>
                <a:defRPr/>
              </a:pPr>
              <a:t>‹#›</a:t>
            </a:fld>
            <a:endParaRPr lang="en-IE"/>
          </a:p>
        </p:txBody>
      </p:sp>
    </p:spTree>
    <p:extLst>
      <p:ext uri="{BB962C8B-B14F-4D97-AF65-F5344CB8AC3E}">
        <p14:creationId xmlns:p14="http://schemas.microsoft.com/office/powerpoint/2010/main" val="4219256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06B4523-5DF9-4A6B-9B03-810A912D9367}" type="datetimeFigureOut">
              <a:rPr lang="en-IE"/>
              <a:pPr>
                <a:defRPr/>
              </a:pPr>
              <a:t>03/03/2016</a:t>
            </a:fld>
            <a:endParaRPr lang="en-IE"/>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IE"/>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54B2D20-540C-40D5-A5D0-E0858AA62C53}" type="slidenum">
              <a:rPr lang="en-IE"/>
              <a:pPr>
                <a:defRPr/>
              </a:pPr>
              <a:t>‹#›</a:t>
            </a:fld>
            <a:endParaRPr lang="en-IE"/>
          </a:p>
        </p:txBody>
      </p:sp>
    </p:spTree>
    <p:extLst>
      <p:ext uri="{BB962C8B-B14F-4D97-AF65-F5344CB8AC3E}">
        <p14:creationId xmlns:p14="http://schemas.microsoft.com/office/powerpoint/2010/main" val="195087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115708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360391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841835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1782113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327155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88BBC-67AD-45BC-A596-D0305BA5CBC3}" type="datetimeFigureOut">
              <a:rPr lang="en-IE" smtClean="0"/>
              <a:t>03/03/2016</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79A0CF6D-464D-47C0-98C1-490B0AFAD0F8}" type="slidenum">
              <a:rPr lang="en-IE" smtClean="0"/>
              <a:t>‹#›</a:t>
            </a:fld>
            <a:endParaRPr lang="en-IE" dirty="0"/>
          </a:p>
        </p:txBody>
      </p:sp>
    </p:spTree>
    <p:extLst>
      <p:ext uri="{BB962C8B-B14F-4D97-AF65-F5344CB8AC3E}">
        <p14:creationId xmlns:p14="http://schemas.microsoft.com/office/powerpoint/2010/main" val="328676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88BBC-67AD-45BC-A596-D0305BA5CBC3}" type="datetimeFigureOut">
              <a:rPr lang="en-IE" smtClean="0"/>
              <a:t>03/03/2016</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CF6D-464D-47C0-98C1-490B0AFAD0F8}" type="slidenum">
              <a:rPr lang="en-IE" smtClean="0"/>
              <a:t>‹#›</a:t>
            </a:fld>
            <a:endParaRPr lang="en-IE" dirty="0"/>
          </a:p>
        </p:txBody>
      </p:sp>
    </p:spTree>
    <p:extLst>
      <p:ext uri="{BB962C8B-B14F-4D97-AF65-F5344CB8AC3E}">
        <p14:creationId xmlns:p14="http://schemas.microsoft.com/office/powerpoint/2010/main" val="288849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E"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E"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CE3D957-B0B9-4B9A-9685-A40E6403B769}" type="datetimeFigureOut">
              <a:rPr lang="en-IE">
                <a:solidFill>
                  <a:prstClr val="black">
                    <a:tint val="75000"/>
                  </a:prstClr>
                </a:solidFill>
              </a:rPr>
              <a:pPr>
                <a:defRPr/>
              </a:pPr>
              <a:t>03/03/2016</a:t>
            </a:fld>
            <a:endParaRPr lang="en-I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I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C4D17AF-78EF-4E9C-A119-CF0EF7A3CDC4}" type="slidenum">
              <a:rPr lang="en-IE">
                <a:solidFill>
                  <a:prstClr val="black">
                    <a:tint val="75000"/>
                  </a:prstClr>
                </a:solidFill>
              </a:rPr>
              <a:pPr>
                <a:defRPr/>
              </a:pPr>
              <a:t>‹#›</a:t>
            </a:fld>
            <a:endParaRPr lang="en-IE">
              <a:solidFill>
                <a:prstClr val="black">
                  <a:tint val="75000"/>
                </a:prstClr>
              </a:solidFill>
            </a:endParaRPr>
          </a:p>
        </p:txBody>
      </p:sp>
    </p:spTree>
    <p:extLst>
      <p:ext uri="{BB962C8B-B14F-4D97-AF65-F5344CB8AC3E}">
        <p14:creationId xmlns:p14="http://schemas.microsoft.com/office/powerpoint/2010/main" val="4200250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E"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E"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B9FC4B3A-A0BB-400C-A0F3-6FF99A2F680E}" type="datetimeFigureOut">
              <a:rPr lang="en-IE"/>
              <a:pPr>
                <a:defRPr/>
              </a:pPr>
              <a:t>03/03/2016</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C1A77B2D-23DC-4B11-ADED-DD333847DD73}" type="slidenum">
              <a:rPr lang="en-IE"/>
              <a:pPr>
                <a:defRPr/>
              </a:pPr>
              <a:t>‹#›</a:t>
            </a:fld>
            <a:endParaRPr lang="en-IE"/>
          </a:p>
        </p:txBody>
      </p:sp>
    </p:spTree>
    <p:extLst>
      <p:ext uri="{BB962C8B-B14F-4D97-AF65-F5344CB8AC3E}">
        <p14:creationId xmlns:p14="http://schemas.microsoft.com/office/powerpoint/2010/main" val="10128162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76672"/>
            <a:ext cx="7772400" cy="1470025"/>
          </a:xfrm>
        </p:spPr>
        <p:txBody>
          <a:bodyPr/>
          <a:lstStyle/>
          <a:p>
            <a:r>
              <a:rPr lang="en-IE" dirty="0" smtClean="0"/>
              <a:t>The Heart of the Poor</a:t>
            </a:r>
            <a:endParaRPr lang="en-I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905000"/>
            <a:ext cx="2476500" cy="3048000"/>
          </a:xfrm>
          <a:prstGeom prst="rect">
            <a:avLst/>
          </a:prstGeom>
        </p:spPr>
      </p:pic>
      <p:sp>
        <p:nvSpPr>
          <p:cNvPr id="5" name="Rectangle 4"/>
          <p:cNvSpPr/>
          <p:nvPr/>
        </p:nvSpPr>
        <p:spPr>
          <a:xfrm>
            <a:off x="3995936" y="2397948"/>
            <a:ext cx="4464496" cy="2062103"/>
          </a:xfrm>
          <a:prstGeom prst="rect">
            <a:avLst/>
          </a:prstGeom>
        </p:spPr>
        <p:txBody>
          <a:bodyPr wrap="square">
            <a:spAutoFit/>
          </a:bodyPr>
          <a:lstStyle/>
          <a:p>
            <a:pPr lvl="0">
              <a:spcBef>
                <a:spcPct val="20000"/>
              </a:spcBef>
            </a:pPr>
            <a:r>
              <a:rPr lang="en-IE" sz="3200" dirty="0">
                <a:solidFill>
                  <a:prstClr val="black"/>
                </a:solidFill>
              </a:rPr>
              <a:t>Archbishop Oscar Romero was beatified on May 23, 2015; this begins the road to </a:t>
            </a:r>
            <a:r>
              <a:rPr lang="en-IE" sz="3200" dirty="0" smtClean="0">
                <a:solidFill>
                  <a:prstClr val="black"/>
                </a:solidFill>
              </a:rPr>
              <a:t>sainthood.</a:t>
            </a:r>
            <a:endParaRPr lang="en-IE" sz="3200" dirty="0">
              <a:solidFill>
                <a:prstClr val="black"/>
              </a:solidFill>
            </a:endParaRPr>
          </a:p>
        </p:txBody>
      </p:sp>
    </p:spTree>
    <p:extLst>
      <p:ext uri="{BB962C8B-B14F-4D97-AF65-F5344CB8AC3E}">
        <p14:creationId xmlns:p14="http://schemas.microsoft.com/office/powerpoint/2010/main" val="1516046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886325" cy="34852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5284"/>
            <a:ext cx="9144000" cy="33727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9441"/>
            <a:ext cx="4572000" cy="3514725"/>
          </a:xfrm>
          <a:prstGeom prst="rect">
            <a:avLst/>
          </a:prstGeom>
        </p:spPr>
      </p:pic>
      <p:sp>
        <p:nvSpPr>
          <p:cNvPr id="7" name="Rectangle 6"/>
          <p:cNvSpPr/>
          <p:nvPr/>
        </p:nvSpPr>
        <p:spPr>
          <a:xfrm>
            <a:off x="251520" y="2192622"/>
            <a:ext cx="8496944" cy="2585323"/>
          </a:xfrm>
          <a:prstGeom prst="rect">
            <a:avLst/>
          </a:prstGeom>
        </p:spPr>
        <p:txBody>
          <a:bodyPr wrap="square">
            <a:spAutoFit/>
          </a:bodyPr>
          <a:lstStyle/>
          <a:p>
            <a:pPr algn="ctr"/>
            <a:r>
              <a:rPr lang="en-IE" sz="5400" b="1" dirty="0">
                <a:solidFill>
                  <a:srgbClr val="FFFF00"/>
                </a:solidFill>
                <a:effectLst>
                  <a:outerShdw blurRad="38100" dist="38100" dir="2700000" algn="tl">
                    <a:srgbClr val="000000">
                      <a:alpha val="43137"/>
                    </a:srgbClr>
                  </a:outerShdw>
                </a:effectLst>
                <a:latin typeface="Book Antiqua" panose="02040602050305030304" pitchFamily="18" charset="0"/>
              </a:rPr>
              <a:t>To be the </a:t>
            </a:r>
          </a:p>
          <a:p>
            <a:pPr algn="ctr"/>
            <a:r>
              <a:rPr lang="en-IE" sz="5400" b="1" dirty="0">
                <a:solidFill>
                  <a:srgbClr val="FFFF00"/>
                </a:solidFill>
                <a:effectLst>
                  <a:outerShdw blurRad="38100" dist="38100" dir="2700000" algn="tl">
                    <a:srgbClr val="000000">
                      <a:alpha val="43137"/>
                    </a:srgbClr>
                  </a:outerShdw>
                </a:effectLst>
                <a:latin typeface="Book Antiqua" panose="02040602050305030304" pitchFamily="18" charset="0"/>
              </a:rPr>
              <a:t>true Church </a:t>
            </a:r>
          </a:p>
          <a:p>
            <a:pPr algn="ctr"/>
            <a:r>
              <a:rPr lang="en-IE" sz="5400" b="1" dirty="0">
                <a:solidFill>
                  <a:srgbClr val="FFFF00"/>
                </a:solidFill>
                <a:effectLst>
                  <a:outerShdw blurRad="38100" dist="38100" dir="2700000" algn="tl">
                    <a:srgbClr val="000000">
                      <a:alpha val="43137"/>
                    </a:srgbClr>
                  </a:outerShdw>
                </a:effectLst>
                <a:latin typeface="Book Antiqua" panose="02040602050305030304" pitchFamily="18" charset="0"/>
              </a:rPr>
              <a:t>of Christ </a:t>
            </a:r>
            <a:endParaRPr lang="en-IE" sz="3600" dirty="0">
              <a:solidFill>
                <a:srgbClr val="FFFF00"/>
              </a:solidFill>
            </a:endParaRPr>
          </a:p>
        </p:txBody>
      </p:sp>
    </p:spTree>
    <p:extLst>
      <p:ext uri="{BB962C8B-B14F-4D97-AF65-F5344CB8AC3E}">
        <p14:creationId xmlns:p14="http://schemas.microsoft.com/office/powerpoint/2010/main" val="802281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8" name="Rectangle 7"/>
          <p:cNvSpPr/>
          <p:nvPr/>
        </p:nvSpPr>
        <p:spPr>
          <a:xfrm>
            <a:off x="4211960" y="3048356"/>
            <a:ext cx="4572000" cy="2308324"/>
          </a:xfrm>
          <a:prstGeom prst="rect">
            <a:avLst/>
          </a:prstGeom>
        </p:spPr>
        <p:txBody>
          <a:bodyPr>
            <a:spAutoFit/>
          </a:bodyPr>
          <a:lstStyle/>
          <a:p>
            <a:pPr lvl="0" algn="ctr"/>
            <a:r>
              <a:rPr lang="en-IE" sz="4800" b="1" dirty="0">
                <a:solidFill>
                  <a:schemeClr val="bg1"/>
                </a:solidFill>
                <a:effectLst>
                  <a:outerShdw blurRad="38100" dist="38100" dir="2700000" algn="tl">
                    <a:srgbClr val="000000">
                      <a:alpha val="43137"/>
                    </a:srgbClr>
                  </a:outerShdw>
                </a:effectLst>
                <a:latin typeface="Book Antiqua" panose="02040602050305030304" pitchFamily="18" charset="0"/>
              </a:rPr>
              <a:t>Lord, show us </a:t>
            </a:r>
            <a:endParaRPr lang="en-IE" sz="4800" dirty="0">
              <a:solidFill>
                <a:schemeClr val="bg1"/>
              </a:solidFill>
              <a:effectLst>
                <a:outerShdw blurRad="38100" dist="38100" dir="2700000" algn="tl">
                  <a:srgbClr val="000000">
                    <a:alpha val="43137"/>
                  </a:srgbClr>
                </a:outerShdw>
              </a:effectLst>
              <a:latin typeface="Book Antiqua" panose="02040602050305030304" pitchFamily="18" charset="0"/>
            </a:endParaRPr>
          </a:p>
          <a:p>
            <a:pPr lvl="0" algn="ctr"/>
            <a:r>
              <a:rPr lang="en-IE" sz="4800" b="1" dirty="0">
                <a:solidFill>
                  <a:schemeClr val="bg1"/>
                </a:solidFill>
                <a:effectLst>
                  <a:outerShdw blurRad="38100" dist="38100" dir="2700000" algn="tl">
                    <a:srgbClr val="000000">
                      <a:alpha val="43137"/>
                    </a:srgbClr>
                  </a:outerShdw>
                </a:effectLst>
                <a:latin typeface="Book Antiqua" panose="02040602050305030304" pitchFamily="18" charset="0"/>
              </a:rPr>
              <a:t>the heart </a:t>
            </a:r>
          </a:p>
          <a:p>
            <a:pPr lvl="0" algn="ctr"/>
            <a:r>
              <a:rPr lang="en-IE" sz="4800" b="1" dirty="0">
                <a:solidFill>
                  <a:schemeClr val="bg1"/>
                </a:solidFill>
                <a:effectLst>
                  <a:outerShdw blurRad="38100" dist="38100" dir="2700000" algn="tl">
                    <a:srgbClr val="000000">
                      <a:alpha val="43137"/>
                    </a:srgbClr>
                  </a:outerShdw>
                </a:effectLst>
                <a:latin typeface="Book Antiqua" panose="02040602050305030304" pitchFamily="18" charset="0"/>
              </a:rPr>
              <a:t>of the poor </a:t>
            </a:r>
            <a:endParaRPr lang="en-IE" sz="3200"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031786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634" y="0"/>
            <a:ext cx="9209633" cy="6917808"/>
          </a:xfrm>
        </p:spPr>
      </p:pic>
      <p:sp>
        <p:nvSpPr>
          <p:cNvPr id="5" name="Rectangle 4"/>
          <p:cNvSpPr/>
          <p:nvPr/>
        </p:nvSpPr>
        <p:spPr>
          <a:xfrm>
            <a:off x="10762" y="188640"/>
            <a:ext cx="8953725" cy="6494085"/>
          </a:xfrm>
          <a:prstGeom prst="rect">
            <a:avLst/>
          </a:prstGeom>
        </p:spPr>
        <p:txBody>
          <a:bodyPr wrap="square">
            <a:spAutoFit/>
          </a:bodyPr>
          <a:lstStyle/>
          <a:p>
            <a:pPr lvl="0"/>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  For they have shown </a:t>
            </a: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the true way to live </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48115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4499992" y="1052527"/>
            <a:ext cx="3600400" cy="1569660"/>
          </a:xfrm>
          <a:prstGeom prst="rect">
            <a:avLst/>
          </a:prstGeom>
        </p:spPr>
        <p:txBody>
          <a:bodyPr wrap="square">
            <a:spAutoFit/>
          </a:bodyPr>
          <a:lstStyle/>
          <a:p>
            <a:pPr lvl="0" algn="ctr"/>
            <a:r>
              <a:rPr lang="en-IE" sz="3200" b="1" dirty="0">
                <a:solidFill>
                  <a:srgbClr val="FF5050"/>
                </a:solidFill>
                <a:effectLst>
                  <a:outerShdw blurRad="38100" dist="38100" dir="2700000" algn="tl">
                    <a:srgbClr val="000000">
                      <a:alpha val="43137"/>
                    </a:srgbClr>
                  </a:outerShdw>
                </a:effectLst>
                <a:latin typeface="Book Antiqua" panose="02040602050305030304" pitchFamily="18" charset="0"/>
              </a:rPr>
              <a:t>Lord, show us </a:t>
            </a:r>
          </a:p>
          <a:p>
            <a:pPr lvl="0" algn="ctr"/>
            <a:r>
              <a:rPr lang="en-IE" sz="3200" b="1" dirty="0" smtClean="0">
                <a:solidFill>
                  <a:srgbClr val="FF5050"/>
                </a:solidFill>
                <a:effectLst>
                  <a:outerShdw blurRad="38100" dist="38100" dir="2700000" algn="tl">
                    <a:srgbClr val="000000">
                      <a:alpha val="43137"/>
                    </a:srgbClr>
                  </a:outerShdw>
                </a:effectLst>
                <a:latin typeface="Book Antiqua" panose="02040602050305030304" pitchFamily="18" charset="0"/>
              </a:rPr>
              <a:t>the way </a:t>
            </a:r>
          </a:p>
          <a:p>
            <a:pPr lvl="0" algn="ctr"/>
            <a:r>
              <a:rPr lang="en-IE" sz="3200" b="1" dirty="0" smtClean="0">
                <a:solidFill>
                  <a:srgbClr val="FF5050"/>
                </a:solidFill>
                <a:effectLst>
                  <a:outerShdw blurRad="38100" dist="38100" dir="2700000" algn="tl">
                    <a:srgbClr val="000000">
                      <a:alpha val="43137"/>
                    </a:srgbClr>
                  </a:outerShdw>
                </a:effectLst>
                <a:latin typeface="Book Antiqua" panose="02040602050305030304" pitchFamily="18" charset="0"/>
              </a:rPr>
              <a:t>of </a:t>
            </a:r>
            <a:r>
              <a:rPr lang="en-IE" sz="3200" b="1" dirty="0">
                <a:solidFill>
                  <a:srgbClr val="FF5050"/>
                </a:solidFill>
                <a:effectLst>
                  <a:outerShdw blurRad="38100" dist="38100" dir="2700000" algn="tl">
                    <a:srgbClr val="000000">
                      <a:alpha val="43137"/>
                    </a:srgbClr>
                  </a:outerShdw>
                </a:effectLst>
                <a:latin typeface="Book Antiqua" panose="02040602050305030304" pitchFamily="18" charset="0"/>
              </a:rPr>
              <a:t>the poor </a:t>
            </a:r>
            <a:endParaRPr lang="en-IE" b="1" dirty="0">
              <a:solidFill>
                <a:srgbClr val="FF505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4150101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906313"/>
          </a:xfrm>
        </p:spPr>
      </p:pic>
      <p:sp>
        <p:nvSpPr>
          <p:cNvPr id="5" name="Rectangle 4"/>
          <p:cNvSpPr/>
          <p:nvPr/>
        </p:nvSpPr>
        <p:spPr>
          <a:xfrm>
            <a:off x="5921896" y="4916938"/>
            <a:ext cx="3222104" cy="1754326"/>
          </a:xfrm>
          <a:prstGeom prst="rect">
            <a:avLst/>
          </a:prstGeom>
        </p:spPr>
        <p:txBody>
          <a:bodyPr wrap="square">
            <a:spAutoFit/>
          </a:bodyPr>
          <a:lstStyle/>
          <a:p>
            <a:pPr lvl="0" algn="ctr"/>
            <a:r>
              <a:rPr lang="en-IE" sz="3600" b="1" dirty="0">
                <a:solidFill>
                  <a:srgbClr val="FFFF66"/>
                </a:solidFill>
                <a:effectLst>
                  <a:outerShdw blurRad="38100" dist="38100" dir="2700000" algn="tl">
                    <a:srgbClr val="000000">
                      <a:alpha val="43137"/>
                    </a:srgbClr>
                  </a:outerShdw>
                </a:effectLst>
                <a:latin typeface="Book Antiqua" panose="02040602050305030304" pitchFamily="18" charset="0"/>
              </a:rPr>
              <a:t>To be </a:t>
            </a:r>
            <a:r>
              <a:rPr lang="en-IE" sz="3600" b="1" dirty="0" smtClean="0">
                <a:solidFill>
                  <a:srgbClr val="FFFF66"/>
                </a:solidFill>
                <a:effectLst>
                  <a:outerShdw blurRad="38100" dist="38100" dir="2700000" algn="tl">
                    <a:srgbClr val="000000">
                      <a:alpha val="43137"/>
                    </a:srgbClr>
                  </a:outerShdw>
                </a:effectLst>
                <a:latin typeface="Book Antiqua" panose="02040602050305030304" pitchFamily="18" charset="0"/>
              </a:rPr>
              <a:t>the </a:t>
            </a:r>
          </a:p>
          <a:p>
            <a:pPr lvl="0" algn="ctr"/>
            <a:r>
              <a:rPr lang="en-IE" sz="3600" b="1" dirty="0" smtClean="0">
                <a:solidFill>
                  <a:srgbClr val="FFFF66"/>
                </a:solidFill>
                <a:effectLst>
                  <a:outerShdw blurRad="38100" dist="38100" dir="2700000" algn="tl">
                    <a:srgbClr val="000000">
                      <a:alpha val="43137"/>
                    </a:srgbClr>
                  </a:outerShdw>
                </a:effectLst>
                <a:latin typeface="Book Antiqua" panose="02040602050305030304" pitchFamily="18" charset="0"/>
              </a:rPr>
              <a:t>true </a:t>
            </a:r>
            <a:r>
              <a:rPr lang="en-IE" sz="3600" b="1" dirty="0">
                <a:solidFill>
                  <a:srgbClr val="FFFF66"/>
                </a:solidFill>
                <a:effectLst>
                  <a:outerShdw blurRad="38100" dist="38100" dir="2700000" algn="tl">
                    <a:srgbClr val="000000">
                      <a:alpha val="43137"/>
                    </a:srgbClr>
                  </a:outerShdw>
                </a:effectLst>
                <a:latin typeface="Book Antiqua" panose="02040602050305030304" pitchFamily="18" charset="0"/>
              </a:rPr>
              <a:t>Church </a:t>
            </a:r>
            <a:endParaRPr lang="en-IE" sz="3600" b="1" dirty="0" smtClean="0">
              <a:solidFill>
                <a:srgbClr val="FFFF66"/>
              </a:solidFill>
              <a:effectLst>
                <a:outerShdw blurRad="38100" dist="38100" dir="2700000" algn="tl">
                  <a:srgbClr val="000000">
                    <a:alpha val="43137"/>
                  </a:srgbClr>
                </a:outerShdw>
              </a:effectLst>
              <a:latin typeface="Book Antiqua" panose="02040602050305030304" pitchFamily="18" charset="0"/>
            </a:endParaRPr>
          </a:p>
          <a:p>
            <a:pPr lvl="0" algn="ctr"/>
            <a:r>
              <a:rPr lang="en-IE" sz="3600" b="1" dirty="0" smtClean="0">
                <a:solidFill>
                  <a:srgbClr val="FFFF66"/>
                </a:solidFill>
                <a:effectLst>
                  <a:outerShdw blurRad="38100" dist="38100" dir="2700000" algn="tl">
                    <a:srgbClr val="000000">
                      <a:alpha val="43137"/>
                    </a:srgbClr>
                  </a:outerShdw>
                </a:effectLst>
                <a:latin typeface="Book Antiqua" panose="02040602050305030304" pitchFamily="18" charset="0"/>
              </a:rPr>
              <a:t>of </a:t>
            </a:r>
            <a:r>
              <a:rPr lang="en-IE" sz="3600" b="1" dirty="0">
                <a:solidFill>
                  <a:srgbClr val="FFFF66"/>
                </a:solidFill>
                <a:effectLst>
                  <a:outerShdw blurRad="38100" dist="38100" dir="2700000" algn="tl">
                    <a:srgbClr val="000000">
                      <a:alpha val="43137"/>
                    </a:srgbClr>
                  </a:outerShdw>
                </a:effectLst>
                <a:latin typeface="Book Antiqua" panose="02040602050305030304" pitchFamily="18" charset="0"/>
              </a:rPr>
              <a:t>Christ </a:t>
            </a:r>
            <a:endParaRPr lang="en-IE" sz="2000" dirty="0">
              <a:solidFill>
                <a:srgbClr val="FFFF66"/>
              </a:solidFill>
            </a:endParaRPr>
          </a:p>
        </p:txBody>
      </p:sp>
    </p:spTree>
    <p:extLst>
      <p:ext uri="{BB962C8B-B14F-4D97-AF65-F5344CB8AC3E}">
        <p14:creationId xmlns:p14="http://schemas.microsoft.com/office/powerpoint/2010/main" val="1508588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1280807"/>
            <a:ext cx="12191997" cy="8138807"/>
          </a:xfrm>
          <a:prstGeom prst="rect">
            <a:avLst/>
          </a:prstGeom>
        </p:spPr>
      </p:pic>
      <p:pic>
        <p:nvPicPr>
          <p:cNvPr id="5" name="Picture 4"/>
          <p:cNvPicPr>
            <a:picLocks noChangeAspect="1"/>
          </p:cNvPicPr>
          <p:nvPr/>
        </p:nvPicPr>
        <p:blipFill>
          <a:blip r:embed="rId3"/>
          <a:stretch>
            <a:fillRect/>
          </a:stretch>
        </p:blipFill>
        <p:spPr>
          <a:xfrm>
            <a:off x="5868144" y="4437112"/>
            <a:ext cx="2946400" cy="1041400"/>
          </a:xfrm>
          <a:prstGeom prst="rect">
            <a:avLst/>
          </a:prstGeom>
        </p:spPr>
      </p:pic>
    </p:spTree>
    <p:extLst>
      <p:ext uri="{BB962C8B-B14F-4D97-AF65-F5344CB8AC3E}">
        <p14:creationId xmlns:p14="http://schemas.microsoft.com/office/powerpoint/2010/main" val="771271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288" y="0"/>
            <a:ext cx="9213287" cy="6858000"/>
          </a:xfr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437112"/>
            <a:ext cx="2944813"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255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685800" y="2130425"/>
            <a:ext cx="7772400" cy="1470025"/>
          </a:xfrm>
        </p:spPr>
        <p:txBody>
          <a:bodyPr/>
          <a:lstStyle/>
          <a:p>
            <a:endParaRPr lang="en-IE" alt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en-IE"/>
          </a:p>
        </p:txBody>
      </p:sp>
      <p:pic>
        <p:nvPicPr>
          <p:cNvPr id="122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294909"/>
            <a:ext cx="8712968" cy="33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628800"/>
            <a:ext cx="8712968"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1736812"/>
            <a:ext cx="4822825"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086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323528" y="188640"/>
            <a:ext cx="8707833" cy="6494085"/>
          </a:xfrm>
          <a:prstGeom prst="rect">
            <a:avLst/>
          </a:prstGeom>
        </p:spPr>
        <p:txBody>
          <a:bodyPr wrap="none">
            <a:spAutoFit/>
          </a:bodyPr>
          <a:lstStyle/>
          <a:p>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Lord, show us </a:t>
            </a: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r>
              <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rPr>
              <a:t>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the heart of the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poor </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646949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20" y="0"/>
            <a:ext cx="9122080" cy="6858000"/>
          </a:xfrm>
        </p:spPr>
      </p:pic>
      <p:sp>
        <p:nvSpPr>
          <p:cNvPr id="5" name="Rectangle 4"/>
          <p:cNvSpPr/>
          <p:nvPr/>
        </p:nvSpPr>
        <p:spPr>
          <a:xfrm>
            <a:off x="251520" y="188640"/>
            <a:ext cx="8784976" cy="6494085"/>
          </a:xfrm>
          <a:prstGeom prst="rect">
            <a:avLst/>
          </a:prstGeom>
        </p:spPr>
        <p:txBody>
          <a:bodyPr wrap="square">
            <a:spAutoFit/>
          </a:bodyPr>
          <a:lstStyle/>
          <a:p>
            <a:pPr lvl="0"/>
            <a:endPar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For </a:t>
            </a: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they have shown 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b="1" smtClean="0">
                <a:solidFill>
                  <a:srgbClr val="FF5050"/>
                </a:solidFill>
                <a:effectLst>
                  <a:outerShdw blurRad="38100" dist="38100" dir="2700000" algn="tl">
                    <a:srgbClr val="000000">
                      <a:alpha val="43137"/>
                    </a:srgbClr>
                  </a:outerShdw>
                </a:effectLst>
                <a:latin typeface="Book Antiqua" panose="02040602050305030304" pitchFamily="18" charset="0"/>
              </a:rPr>
              <a:t>the </a:t>
            </a:r>
            <a:r>
              <a:rPr lang="en-IE" sz="3200" b="1" dirty="0">
                <a:solidFill>
                  <a:srgbClr val="FF5050"/>
                </a:solidFill>
                <a:effectLst>
                  <a:outerShdw blurRad="38100" dist="38100" dir="2700000" algn="tl">
                    <a:srgbClr val="000000">
                      <a:alpha val="43137"/>
                    </a:srgbClr>
                  </a:outerShdw>
                </a:effectLst>
                <a:latin typeface="Book Antiqua" panose="02040602050305030304" pitchFamily="18" charset="0"/>
              </a:rPr>
              <a:t>true way </a:t>
            </a:r>
            <a:r>
              <a:rPr lang="en-IE" sz="3200" b="1">
                <a:solidFill>
                  <a:srgbClr val="FF5050"/>
                </a:solidFill>
                <a:effectLst>
                  <a:outerShdw blurRad="38100" dist="38100" dir="2700000" algn="tl">
                    <a:srgbClr val="000000">
                      <a:alpha val="43137"/>
                    </a:srgbClr>
                  </a:outerShdw>
                </a:effectLst>
                <a:latin typeface="Book Antiqua" panose="02040602050305030304" pitchFamily="18" charset="0"/>
              </a:rPr>
              <a:t>to </a:t>
            </a:r>
            <a:r>
              <a:rPr lang="en-IE" sz="3200" b="1" smtClean="0">
                <a:solidFill>
                  <a:srgbClr val="FF5050"/>
                </a:solidFill>
                <a:effectLst>
                  <a:outerShdw blurRad="38100" dist="38100" dir="2700000" algn="tl">
                    <a:srgbClr val="000000">
                      <a:alpha val="43137"/>
                    </a:srgbClr>
                  </a:outerShdw>
                </a:effectLst>
                <a:latin typeface="Book Antiqua" panose="02040602050305030304" pitchFamily="18" charset="0"/>
              </a:rPr>
              <a:t>live </a:t>
            </a:r>
            <a:endParaRPr lang="en-IE" b="1" dirty="0">
              <a:solidFill>
                <a:srgbClr val="FF505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884456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790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21" y="0"/>
            <a:ext cx="9159521" cy="6858000"/>
          </a:xfrm>
        </p:spPr>
      </p:pic>
      <p:sp>
        <p:nvSpPr>
          <p:cNvPr id="5" name="Rectangle 4"/>
          <p:cNvSpPr/>
          <p:nvPr/>
        </p:nvSpPr>
        <p:spPr>
          <a:xfrm>
            <a:off x="2299854" y="260648"/>
            <a:ext cx="5584514" cy="6494085"/>
          </a:xfrm>
          <a:prstGeom prst="rect">
            <a:avLst/>
          </a:prstGeom>
        </p:spPr>
        <p:txBody>
          <a:bodyPr wrap="square">
            <a:spAutoFit/>
          </a:bodyPr>
          <a:lstStyle/>
          <a:p>
            <a:pPr lvl="0" algn="ct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Lord, show 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endPar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endPar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lgn="ct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the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w</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ay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of the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poor</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512394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268760"/>
            <a:ext cx="7323415" cy="4577134"/>
          </a:xfrm>
        </p:spPr>
      </p:pic>
      <p:sp>
        <p:nvSpPr>
          <p:cNvPr id="5" name="Rectangle 4"/>
          <p:cNvSpPr/>
          <p:nvPr/>
        </p:nvSpPr>
        <p:spPr>
          <a:xfrm>
            <a:off x="1547664" y="476671"/>
            <a:ext cx="6143028" cy="584775"/>
          </a:xfrm>
          <a:prstGeom prst="rect">
            <a:avLst/>
          </a:prstGeom>
        </p:spPr>
        <p:txBody>
          <a:bodyPr wrap="none">
            <a:spAutoFit/>
          </a:bodyPr>
          <a:lstStyle/>
          <a:p>
            <a:r>
              <a:rPr lang="en-IE" sz="3200" b="1" dirty="0" smtClean="0">
                <a:solidFill>
                  <a:srgbClr val="FF5050"/>
                </a:solidFill>
                <a:effectLst>
                  <a:outerShdw blurRad="38100" dist="38100" dir="2700000" algn="tl">
                    <a:srgbClr val="000000">
                      <a:alpha val="43137"/>
                    </a:srgbClr>
                  </a:outerShdw>
                </a:effectLst>
                <a:latin typeface="Book Antiqua" panose="02040602050305030304" pitchFamily="18" charset="0"/>
              </a:rPr>
              <a:t>To be the true Church of Christ </a:t>
            </a:r>
            <a:endParaRPr lang="en-IE" dirty="0"/>
          </a:p>
        </p:txBody>
      </p:sp>
    </p:spTree>
    <p:extLst>
      <p:ext uri="{BB962C8B-B14F-4D97-AF65-F5344CB8AC3E}">
        <p14:creationId xmlns:p14="http://schemas.microsoft.com/office/powerpoint/2010/main" val="3709293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315416"/>
            <a:ext cx="7488832" cy="8528948"/>
          </a:xfrm>
        </p:spPr>
      </p:pic>
    </p:spTree>
    <p:extLst>
      <p:ext uri="{BB962C8B-B14F-4D97-AF65-F5344CB8AC3E}">
        <p14:creationId xmlns:p14="http://schemas.microsoft.com/office/powerpoint/2010/main" val="4059702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20" y="0"/>
            <a:ext cx="9122080" cy="6858000"/>
          </a:xfrm>
        </p:spPr>
      </p:pic>
      <p:sp>
        <p:nvSpPr>
          <p:cNvPr id="5" name="Rectangle 4"/>
          <p:cNvSpPr/>
          <p:nvPr/>
        </p:nvSpPr>
        <p:spPr>
          <a:xfrm>
            <a:off x="251520" y="188640"/>
            <a:ext cx="8784976" cy="6494085"/>
          </a:xfrm>
          <a:prstGeom prst="rect">
            <a:avLst/>
          </a:prstGeom>
        </p:spPr>
        <p:txBody>
          <a:bodyPr wrap="square">
            <a:spAutoFit/>
          </a:bodyPr>
          <a:lstStyle/>
          <a:p>
            <a:pPr lvl="0"/>
            <a:endPar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For </a:t>
            </a: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they have shown 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b="1" dirty="0" smtClean="0">
                <a:solidFill>
                  <a:srgbClr val="FF5050"/>
                </a:solidFill>
                <a:effectLst>
                  <a:outerShdw blurRad="38100" dist="38100" dir="2700000" algn="tl">
                    <a:srgbClr val="000000">
                      <a:alpha val="43137"/>
                    </a:srgbClr>
                  </a:outerShdw>
                </a:effectLst>
                <a:latin typeface="Book Antiqua" panose="02040602050305030304" pitchFamily="18" charset="0"/>
              </a:rPr>
              <a:t>the </a:t>
            </a:r>
            <a:r>
              <a:rPr lang="en-IE" sz="3200" b="1" dirty="0">
                <a:solidFill>
                  <a:srgbClr val="FF5050"/>
                </a:solidFill>
                <a:effectLst>
                  <a:outerShdw blurRad="38100" dist="38100" dir="2700000" algn="tl">
                    <a:srgbClr val="000000">
                      <a:alpha val="43137"/>
                    </a:srgbClr>
                  </a:outerShdw>
                </a:effectLst>
                <a:latin typeface="Book Antiqua" panose="02040602050305030304" pitchFamily="18" charset="0"/>
              </a:rPr>
              <a:t>true way to </a:t>
            </a:r>
            <a:r>
              <a:rPr lang="en-IE" sz="3200" b="1" dirty="0" smtClean="0">
                <a:solidFill>
                  <a:srgbClr val="FF5050"/>
                </a:solidFill>
                <a:effectLst>
                  <a:outerShdw blurRad="38100" dist="38100" dir="2700000" algn="tl">
                    <a:srgbClr val="000000">
                      <a:alpha val="43137"/>
                    </a:srgbClr>
                  </a:outerShdw>
                </a:effectLst>
                <a:latin typeface="Book Antiqua" panose="02040602050305030304" pitchFamily="18" charset="0"/>
              </a:rPr>
              <a:t>live </a:t>
            </a:r>
            <a:endParaRPr lang="en-IE" b="1" dirty="0">
              <a:solidFill>
                <a:srgbClr val="FF505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403720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21" y="0"/>
            <a:ext cx="9159521" cy="6858000"/>
          </a:xfrm>
        </p:spPr>
      </p:pic>
      <p:sp>
        <p:nvSpPr>
          <p:cNvPr id="5" name="Rectangle 4"/>
          <p:cNvSpPr/>
          <p:nvPr/>
        </p:nvSpPr>
        <p:spPr>
          <a:xfrm>
            <a:off x="2299854" y="260648"/>
            <a:ext cx="5584514" cy="6494085"/>
          </a:xfrm>
          <a:prstGeom prst="rect">
            <a:avLst/>
          </a:prstGeom>
        </p:spPr>
        <p:txBody>
          <a:bodyPr wrap="square">
            <a:spAutoFit/>
          </a:bodyPr>
          <a:lstStyle/>
          <a:p>
            <a:pPr lvl="0" algn="ct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Lord, show 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endPar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endPar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lgn="ct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the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w</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ay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of the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poor</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312458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315416"/>
            <a:ext cx="7488832" cy="8528948"/>
          </a:xfrm>
        </p:spPr>
      </p:pic>
    </p:spTree>
    <p:extLst>
      <p:ext uri="{BB962C8B-B14F-4D97-AF65-F5344CB8AC3E}">
        <p14:creationId xmlns:p14="http://schemas.microsoft.com/office/powerpoint/2010/main" val="3614075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323528" y="188640"/>
            <a:ext cx="8707833" cy="6494085"/>
          </a:xfrm>
          <a:prstGeom prst="rect">
            <a:avLst/>
          </a:prstGeom>
        </p:spPr>
        <p:txBody>
          <a:bodyPr wrap="none">
            <a:spAutoFit/>
          </a:bodyPr>
          <a:lstStyle/>
          <a:p>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Lord, show us </a:t>
            </a: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schemeClr val="bg1"/>
              </a:solidFill>
              <a:effectLst>
                <a:outerShdw blurRad="38100" dist="38100" dir="2700000" algn="tl">
                  <a:srgbClr val="000000">
                    <a:alpha val="43137"/>
                  </a:srgbClr>
                </a:outerShdw>
              </a:effectLst>
              <a:latin typeface="Book Antiqua" panose="02040602050305030304" pitchFamily="18" charset="0"/>
            </a:endParaRPr>
          </a:p>
          <a:p>
            <a:r>
              <a:rPr lang="en-IE" sz="3200" dirty="0" smtClean="0">
                <a:solidFill>
                  <a:schemeClr val="bg1"/>
                </a:solidFill>
                <a:effectLst>
                  <a:outerShdw blurRad="38100" dist="38100" dir="2700000" algn="tl">
                    <a:srgbClr val="000000">
                      <a:alpha val="43137"/>
                    </a:srgbClr>
                  </a:outerShdw>
                </a:effectLst>
                <a:latin typeface="Book Antiqua" panose="02040602050305030304" pitchFamily="18" charset="0"/>
              </a:rPr>
              <a:t>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the heart of the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poor </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730298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20" y="0"/>
            <a:ext cx="9122080" cy="6858000"/>
          </a:xfrm>
        </p:spPr>
      </p:pic>
      <p:sp>
        <p:nvSpPr>
          <p:cNvPr id="5" name="Rectangle 4"/>
          <p:cNvSpPr/>
          <p:nvPr/>
        </p:nvSpPr>
        <p:spPr>
          <a:xfrm>
            <a:off x="251520" y="188640"/>
            <a:ext cx="8784976" cy="6494085"/>
          </a:xfrm>
          <a:prstGeom prst="rect">
            <a:avLst/>
          </a:prstGeom>
        </p:spPr>
        <p:txBody>
          <a:bodyPr wrap="square">
            <a:spAutoFit/>
          </a:bodyPr>
          <a:lstStyle/>
          <a:p>
            <a:pPr lvl="0"/>
            <a:endPar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For </a:t>
            </a: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they have shown 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b="1" smtClean="0">
                <a:solidFill>
                  <a:srgbClr val="FF5050"/>
                </a:solidFill>
                <a:effectLst>
                  <a:outerShdw blurRad="38100" dist="38100" dir="2700000" algn="tl">
                    <a:srgbClr val="000000">
                      <a:alpha val="43137"/>
                    </a:srgbClr>
                  </a:outerShdw>
                </a:effectLst>
                <a:latin typeface="Book Antiqua" panose="02040602050305030304" pitchFamily="18" charset="0"/>
              </a:rPr>
              <a:t>the </a:t>
            </a:r>
            <a:r>
              <a:rPr lang="en-IE" sz="3200" b="1" dirty="0">
                <a:solidFill>
                  <a:srgbClr val="FF5050"/>
                </a:solidFill>
                <a:effectLst>
                  <a:outerShdw blurRad="38100" dist="38100" dir="2700000" algn="tl">
                    <a:srgbClr val="000000">
                      <a:alpha val="43137"/>
                    </a:srgbClr>
                  </a:outerShdw>
                </a:effectLst>
                <a:latin typeface="Book Antiqua" panose="02040602050305030304" pitchFamily="18" charset="0"/>
              </a:rPr>
              <a:t>true way </a:t>
            </a:r>
            <a:r>
              <a:rPr lang="en-IE" sz="3200" b="1">
                <a:solidFill>
                  <a:srgbClr val="FF5050"/>
                </a:solidFill>
                <a:effectLst>
                  <a:outerShdw blurRad="38100" dist="38100" dir="2700000" algn="tl">
                    <a:srgbClr val="000000">
                      <a:alpha val="43137"/>
                    </a:srgbClr>
                  </a:outerShdw>
                </a:effectLst>
                <a:latin typeface="Book Antiqua" panose="02040602050305030304" pitchFamily="18" charset="0"/>
              </a:rPr>
              <a:t>to </a:t>
            </a:r>
            <a:r>
              <a:rPr lang="en-IE" sz="3200" b="1" smtClean="0">
                <a:solidFill>
                  <a:srgbClr val="FF5050"/>
                </a:solidFill>
                <a:effectLst>
                  <a:outerShdw blurRad="38100" dist="38100" dir="2700000" algn="tl">
                    <a:srgbClr val="000000">
                      <a:alpha val="43137"/>
                    </a:srgbClr>
                  </a:outerShdw>
                </a:effectLst>
                <a:latin typeface="Book Antiqua" panose="02040602050305030304" pitchFamily="18" charset="0"/>
              </a:rPr>
              <a:t>live </a:t>
            </a:r>
            <a:endParaRPr lang="en-IE" b="1" dirty="0">
              <a:solidFill>
                <a:srgbClr val="FF505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205385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21" y="0"/>
            <a:ext cx="9159521" cy="6858000"/>
          </a:xfrm>
        </p:spPr>
      </p:pic>
      <p:sp>
        <p:nvSpPr>
          <p:cNvPr id="5" name="Rectangle 4"/>
          <p:cNvSpPr/>
          <p:nvPr/>
        </p:nvSpPr>
        <p:spPr>
          <a:xfrm>
            <a:off x="2299854" y="260648"/>
            <a:ext cx="5584514" cy="6494085"/>
          </a:xfrm>
          <a:prstGeom prst="rect">
            <a:avLst/>
          </a:prstGeom>
        </p:spPr>
        <p:txBody>
          <a:bodyPr wrap="square">
            <a:spAutoFit/>
          </a:bodyPr>
          <a:lstStyle/>
          <a:p>
            <a:pPr lvl="0" algn="ct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Lord, show 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endPar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endPar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lgn="ct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the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w</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ay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of the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poor</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92279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268760"/>
            <a:ext cx="7323415" cy="4577134"/>
          </a:xfrm>
        </p:spPr>
      </p:pic>
      <p:sp>
        <p:nvSpPr>
          <p:cNvPr id="5" name="Rectangle 4"/>
          <p:cNvSpPr/>
          <p:nvPr/>
        </p:nvSpPr>
        <p:spPr>
          <a:xfrm>
            <a:off x="1547664" y="476671"/>
            <a:ext cx="6143028" cy="584775"/>
          </a:xfrm>
          <a:prstGeom prst="rect">
            <a:avLst/>
          </a:prstGeom>
        </p:spPr>
        <p:txBody>
          <a:bodyPr wrap="none">
            <a:spAutoFit/>
          </a:bodyPr>
          <a:lstStyle/>
          <a:p>
            <a:r>
              <a:rPr lang="en-IE" sz="3200" b="1" dirty="0" smtClean="0">
                <a:solidFill>
                  <a:srgbClr val="FF5050"/>
                </a:solidFill>
                <a:effectLst>
                  <a:outerShdw blurRad="38100" dist="38100" dir="2700000" algn="tl">
                    <a:srgbClr val="000000">
                      <a:alpha val="43137"/>
                    </a:srgbClr>
                  </a:outerShdw>
                </a:effectLst>
                <a:latin typeface="Book Antiqua" panose="02040602050305030304" pitchFamily="18" charset="0"/>
              </a:rPr>
              <a:t>To be the true Church of Christ </a:t>
            </a:r>
            <a:endParaRPr lang="en-IE" dirty="0"/>
          </a:p>
        </p:txBody>
      </p:sp>
    </p:spTree>
    <p:extLst>
      <p:ext uri="{BB962C8B-B14F-4D97-AF65-F5344CB8AC3E}">
        <p14:creationId xmlns:p14="http://schemas.microsoft.com/office/powerpoint/2010/main" val="2667807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57" y="0"/>
            <a:ext cx="9183357" cy="6858000"/>
          </a:xfrm>
        </p:spPr>
      </p:pic>
      <p:sp>
        <p:nvSpPr>
          <p:cNvPr id="6" name="Rectangle 5"/>
          <p:cNvSpPr/>
          <p:nvPr/>
        </p:nvSpPr>
        <p:spPr>
          <a:xfrm>
            <a:off x="179512" y="181958"/>
            <a:ext cx="8568952" cy="6494085"/>
          </a:xfrm>
          <a:prstGeom prst="rect">
            <a:avLst/>
          </a:prstGeom>
        </p:spPr>
        <p:txBody>
          <a:bodyPr wrap="square">
            <a:spAutoFit/>
          </a:bodyPr>
          <a:lstStyle/>
          <a:p>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Lord, show us </a:t>
            </a: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pPr algn="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t</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he heart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of the poor</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443547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671249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528" y="764704"/>
            <a:ext cx="9324528" cy="5433467"/>
          </a:xfrm>
        </p:spPr>
      </p:pic>
    </p:spTree>
    <p:extLst>
      <p:ext uri="{BB962C8B-B14F-4D97-AF65-F5344CB8AC3E}">
        <p14:creationId xmlns:p14="http://schemas.microsoft.com/office/powerpoint/2010/main" val="4127315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3408"/>
            <a:ext cx="9468544" cy="7344816"/>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6165304"/>
            <a:ext cx="3960440" cy="787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392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260648"/>
            <a:ext cx="5256584"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6093976"/>
            <a:ext cx="2664296" cy="66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5229200"/>
            <a:ext cx="2304256" cy="527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79912" y="0"/>
            <a:ext cx="5256584" cy="6093976"/>
          </a:xfrm>
          <a:prstGeom prst="rect">
            <a:avLst/>
          </a:prstGeom>
        </p:spPr>
        <p:txBody>
          <a:bodyPr wrap="square">
            <a:spAutoFit/>
          </a:bodyPr>
          <a:lstStyle/>
          <a:p>
            <a:pPr lvl="0" algn="just"/>
            <a:r>
              <a:rPr lang="en-IE" sz="3000" dirty="0">
                <a:solidFill>
                  <a:prstClr val="white"/>
                </a:solidFill>
                <a:latin typeface="Bradley Hand ITC" panose="03070402050302030203" pitchFamily="66" charset="0"/>
              </a:rPr>
              <a:t>The guarantee of one’s prayer is not in saying a lot of words. The guarantee of one’s petition is very easy to know: how do I treat the poor? The degree to which you approach them and the love with which you approach them, or the scorn with which you approach them – that is how you approach your God. What you do to them, you do to God.  The way you look at them is the way you look at God.</a:t>
            </a:r>
            <a:endParaRPr lang="en-IE" sz="3000" dirty="0">
              <a:solidFill>
                <a:prstClr val="black"/>
              </a:solidFill>
              <a:latin typeface="Bradley Hand ITC" panose="03070402050302030203" pitchFamily="66" charset="0"/>
            </a:endParaRPr>
          </a:p>
        </p:txBody>
      </p:sp>
    </p:spTree>
    <p:extLst>
      <p:ext uri="{BB962C8B-B14F-4D97-AF65-F5344CB8AC3E}">
        <p14:creationId xmlns:p14="http://schemas.microsoft.com/office/powerpoint/2010/main" val="1951520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11960" y="511910"/>
            <a:ext cx="4752528" cy="5632311"/>
          </a:xfrm>
          <a:prstGeom prst="rect">
            <a:avLst/>
          </a:prstGeom>
        </p:spPr>
        <p:txBody>
          <a:bodyPr wrap="square">
            <a:spAutoFit/>
          </a:bodyPr>
          <a:lstStyle/>
          <a:p>
            <a:pPr algn="just">
              <a:spcBef>
                <a:spcPct val="20000"/>
              </a:spcBef>
            </a:pPr>
            <a:r>
              <a:rPr lang="en-IE" sz="4000" dirty="0" smtClean="0">
                <a:solidFill>
                  <a:prstClr val="black"/>
                </a:solidFill>
              </a:rPr>
              <a:t>Blessed are the poor, for they know that their riches are in the One who being rich made himself poor in order to enrich us with his poverty, teaching us the true Christian’s wisdom.</a:t>
            </a:r>
            <a:endParaRPr lang="en-IE" sz="40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38" y="540719"/>
            <a:ext cx="3708102" cy="5544616"/>
          </a:xfrm>
          <a:prstGeom prst="rect">
            <a:avLst/>
          </a:prstGeom>
        </p:spPr>
      </p:pic>
    </p:spTree>
    <p:extLst>
      <p:ext uri="{BB962C8B-B14F-4D97-AF65-F5344CB8AC3E}">
        <p14:creationId xmlns:p14="http://schemas.microsoft.com/office/powerpoint/2010/main" val="84462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57" y="0"/>
            <a:ext cx="9183357" cy="6858000"/>
          </a:xfrm>
        </p:spPr>
      </p:pic>
      <p:sp>
        <p:nvSpPr>
          <p:cNvPr id="6" name="Rectangle 5"/>
          <p:cNvSpPr/>
          <p:nvPr/>
        </p:nvSpPr>
        <p:spPr>
          <a:xfrm>
            <a:off x="179512" y="181958"/>
            <a:ext cx="8568952" cy="6494085"/>
          </a:xfrm>
          <a:prstGeom prst="rect">
            <a:avLst/>
          </a:prstGeom>
        </p:spPr>
        <p:txBody>
          <a:bodyPr wrap="square">
            <a:spAutoFit/>
          </a:bodyPr>
          <a:lstStyle/>
          <a:p>
            <a:pPr lvl="0"/>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Lord, show 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pPr lvl="0" algn="r"/>
            <a:r>
              <a:rPr lang="en-IE" sz="3200" b="1" dirty="0">
                <a:solidFill>
                  <a:srgbClr val="FF5050"/>
                </a:solidFill>
                <a:effectLst>
                  <a:outerShdw blurRad="38100" dist="38100" dir="2700000" algn="tl">
                    <a:srgbClr val="000000">
                      <a:alpha val="43137"/>
                    </a:srgbClr>
                  </a:outerShdw>
                </a:effectLst>
                <a:latin typeface="Book Antiqua" panose="02040602050305030304" pitchFamily="18" charset="0"/>
              </a:rPr>
              <a:t>t</a:t>
            </a:r>
            <a:r>
              <a:rPr lang="en-IE" sz="3200" b="1" smtClean="0">
                <a:solidFill>
                  <a:srgbClr val="FF5050"/>
                </a:solidFill>
                <a:effectLst>
                  <a:outerShdw blurRad="38100" dist="38100" dir="2700000" algn="tl">
                    <a:srgbClr val="000000">
                      <a:alpha val="43137"/>
                    </a:srgbClr>
                  </a:outerShdw>
                </a:effectLst>
                <a:latin typeface="Book Antiqua" panose="02040602050305030304" pitchFamily="18" charset="0"/>
              </a:rPr>
              <a:t>he </a:t>
            </a:r>
            <a:r>
              <a:rPr lang="en-IE" sz="3200" b="1" dirty="0" smtClean="0">
                <a:solidFill>
                  <a:srgbClr val="FF5050"/>
                </a:solidFill>
                <a:effectLst>
                  <a:outerShdw blurRad="38100" dist="38100" dir="2700000" algn="tl">
                    <a:srgbClr val="000000">
                      <a:alpha val="43137"/>
                    </a:srgbClr>
                  </a:outerShdw>
                </a:effectLst>
                <a:latin typeface="Book Antiqua" panose="02040602050305030304" pitchFamily="18" charset="0"/>
              </a:rPr>
              <a:t>heart </a:t>
            </a:r>
            <a:r>
              <a:rPr lang="en-IE" sz="3200" b="1" dirty="0">
                <a:solidFill>
                  <a:srgbClr val="FF5050"/>
                </a:solidFill>
                <a:effectLst>
                  <a:outerShdw blurRad="38100" dist="38100" dir="2700000" algn="tl">
                    <a:srgbClr val="000000">
                      <a:alpha val="43137"/>
                    </a:srgbClr>
                  </a:outerShdw>
                </a:effectLst>
                <a:latin typeface="Book Antiqua" panose="02040602050305030304" pitchFamily="18" charset="0"/>
              </a:rPr>
              <a:t>of the poor</a:t>
            </a:r>
            <a:endParaRPr lang="en-IE" b="1" dirty="0">
              <a:solidFill>
                <a:srgbClr val="FF505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501593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173416"/>
          </a:xfrm>
        </p:spPr>
      </p:pic>
      <p:sp>
        <p:nvSpPr>
          <p:cNvPr id="7" name="Rectangle 6"/>
          <p:cNvSpPr/>
          <p:nvPr/>
        </p:nvSpPr>
        <p:spPr>
          <a:xfrm>
            <a:off x="251520" y="-64264"/>
            <a:ext cx="8712968" cy="6986528"/>
          </a:xfrm>
          <a:prstGeom prst="rect">
            <a:avLst/>
          </a:prstGeom>
        </p:spPr>
        <p:txBody>
          <a:bodyPr wrap="square">
            <a:spAutoFit/>
          </a:bodyPr>
          <a:lstStyle/>
          <a:p>
            <a:pPr lvl="0"/>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For they </a:t>
            </a:r>
            <a:endPar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have </a:t>
            </a:r>
          </a:p>
          <a:p>
            <a:pPr lvl="0"/>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shown </a:t>
            </a: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b="1" dirty="0" smtClean="0">
                <a:solidFill>
                  <a:srgbClr val="00B0F0"/>
                </a:solidFill>
                <a:effectLst>
                  <a:outerShdw blurRad="38100" dist="38100" dir="2700000" algn="tl">
                    <a:srgbClr val="000000">
                      <a:alpha val="43137"/>
                    </a:srgbClr>
                  </a:outerShdw>
                </a:effectLst>
                <a:latin typeface="Book Antiqua" panose="02040602050305030304" pitchFamily="18" charset="0"/>
              </a:rPr>
              <a:t>the </a:t>
            </a:r>
            <a:r>
              <a:rPr lang="en-IE" sz="3200" b="1" dirty="0">
                <a:solidFill>
                  <a:srgbClr val="00B0F0"/>
                </a:solidFill>
                <a:effectLst>
                  <a:outerShdw blurRad="38100" dist="38100" dir="2700000" algn="tl">
                    <a:srgbClr val="000000">
                      <a:alpha val="43137"/>
                    </a:srgbClr>
                  </a:outerShdw>
                </a:effectLst>
                <a:latin typeface="Book Antiqua" panose="02040602050305030304" pitchFamily="18" charset="0"/>
              </a:rPr>
              <a:t>true way to go </a:t>
            </a:r>
            <a:endParaRPr lang="en-IE" b="1" dirty="0">
              <a:solidFill>
                <a:srgbClr val="00B0F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7735241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0"/>
            <a:ext cx="9180512" cy="6858000"/>
          </a:xfrm>
        </p:spPr>
      </p:pic>
      <p:sp>
        <p:nvSpPr>
          <p:cNvPr id="6" name="Rectangle 5"/>
          <p:cNvSpPr/>
          <p:nvPr/>
        </p:nvSpPr>
        <p:spPr>
          <a:xfrm>
            <a:off x="107504" y="181958"/>
            <a:ext cx="8856984" cy="6494085"/>
          </a:xfrm>
          <a:prstGeom prst="rect">
            <a:avLst/>
          </a:prstGeom>
        </p:spPr>
        <p:txBody>
          <a:bodyPr wrap="square">
            <a:spAutoFit/>
          </a:bodyPr>
          <a:lstStyle/>
          <a:p>
            <a:pPr lvl="0"/>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Lord, show us </a:t>
            </a: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pPr lvl="0"/>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pPr lvl="0" algn="r"/>
            <a:r>
              <a:rPr lang="en-IE" sz="3200" b="1" dirty="0">
                <a:solidFill>
                  <a:srgbClr val="FF0000"/>
                </a:solidFill>
                <a:effectLst>
                  <a:outerShdw blurRad="38100" dist="38100" dir="2700000" algn="tl">
                    <a:srgbClr val="000000">
                      <a:alpha val="43137"/>
                    </a:srgbClr>
                  </a:outerShdw>
                </a:effectLst>
                <a:latin typeface="Book Antiqua" panose="02040602050305030304" pitchFamily="18" charset="0"/>
              </a:rPr>
              <a:t>the </a:t>
            </a:r>
            <a:r>
              <a:rPr lang="en-IE" sz="3200" b="1" dirty="0" smtClean="0">
                <a:solidFill>
                  <a:srgbClr val="FF0000"/>
                </a:solidFill>
                <a:effectLst>
                  <a:outerShdw blurRad="38100" dist="38100" dir="2700000" algn="tl">
                    <a:srgbClr val="000000">
                      <a:alpha val="43137"/>
                    </a:srgbClr>
                  </a:outerShdw>
                </a:effectLst>
                <a:latin typeface="Book Antiqua" panose="02040602050305030304" pitchFamily="18" charset="0"/>
              </a:rPr>
              <a:t>way </a:t>
            </a:r>
            <a:r>
              <a:rPr lang="en-IE" sz="3200" b="1" dirty="0">
                <a:solidFill>
                  <a:srgbClr val="FF0000"/>
                </a:solidFill>
                <a:effectLst>
                  <a:outerShdw blurRad="38100" dist="38100" dir="2700000" algn="tl">
                    <a:srgbClr val="000000">
                      <a:alpha val="43137"/>
                    </a:srgbClr>
                  </a:outerShdw>
                </a:effectLst>
                <a:latin typeface="Book Antiqua" panose="02040602050305030304" pitchFamily="18" charset="0"/>
              </a:rPr>
              <a:t>of the poor</a:t>
            </a:r>
            <a:endParaRPr lang="en-IE" b="1" dirty="0">
              <a:solidFill>
                <a:srgbClr val="FF000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334562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886325" cy="34852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5284"/>
            <a:ext cx="9144000" cy="33727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9441"/>
            <a:ext cx="4572000" cy="3514725"/>
          </a:xfrm>
          <a:prstGeom prst="rect">
            <a:avLst/>
          </a:prstGeom>
        </p:spPr>
      </p:pic>
      <p:sp>
        <p:nvSpPr>
          <p:cNvPr id="7" name="Rectangle 6"/>
          <p:cNvSpPr/>
          <p:nvPr/>
        </p:nvSpPr>
        <p:spPr>
          <a:xfrm>
            <a:off x="251520" y="2192622"/>
            <a:ext cx="8496944" cy="2585323"/>
          </a:xfrm>
          <a:prstGeom prst="rect">
            <a:avLst/>
          </a:prstGeom>
        </p:spPr>
        <p:txBody>
          <a:bodyPr wrap="square">
            <a:spAutoFit/>
          </a:bodyPr>
          <a:lstStyle/>
          <a:p>
            <a:pPr lvl="0" algn="ctr"/>
            <a:r>
              <a:rPr lang="en-IE" sz="5400" b="1" dirty="0">
                <a:solidFill>
                  <a:srgbClr val="FFFF00"/>
                </a:solidFill>
                <a:effectLst>
                  <a:outerShdw blurRad="38100" dist="38100" dir="2700000" algn="tl">
                    <a:srgbClr val="000000">
                      <a:alpha val="43137"/>
                    </a:srgbClr>
                  </a:outerShdw>
                </a:effectLst>
                <a:latin typeface="Book Antiqua" panose="02040602050305030304" pitchFamily="18" charset="0"/>
              </a:rPr>
              <a:t>To be the </a:t>
            </a:r>
          </a:p>
          <a:p>
            <a:pPr lvl="0" algn="ctr"/>
            <a:r>
              <a:rPr lang="en-IE" sz="5400" b="1" dirty="0">
                <a:solidFill>
                  <a:srgbClr val="FFFF00"/>
                </a:solidFill>
                <a:effectLst>
                  <a:outerShdw blurRad="38100" dist="38100" dir="2700000" algn="tl">
                    <a:srgbClr val="000000">
                      <a:alpha val="43137"/>
                    </a:srgbClr>
                  </a:outerShdw>
                </a:effectLst>
                <a:latin typeface="Book Antiqua" panose="02040602050305030304" pitchFamily="18" charset="0"/>
              </a:rPr>
              <a:t>true Church </a:t>
            </a:r>
          </a:p>
          <a:p>
            <a:pPr lvl="0" algn="ctr"/>
            <a:r>
              <a:rPr lang="en-IE" sz="5400" b="1" dirty="0">
                <a:solidFill>
                  <a:srgbClr val="FFFF00"/>
                </a:solidFill>
                <a:effectLst>
                  <a:outerShdw blurRad="38100" dist="38100" dir="2700000" algn="tl">
                    <a:srgbClr val="000000">
                      <a:alpha val="43137"/>
                    </a:srgbClr>
                  </a:outerShdw>
                </a:effectLst>
                <a:latin typeface="Book Antiqua" panose="02040602050305030304" pitchFamily="18" charset="0"/>
              </a:rPr>
              <a:t>of Christ </a:t>
            </a:r>
            <a:endParaRPr lang="en-IE" sz="3600" dirty="0">
              <a:solidFill>
                <a:srgbClr val="FFFF00"/>
              </a:solidFill>
            </a:endParaRPr>
          </a:p>
        </p:txBody>
      </p:sp>
    </p:spTree>
    <p:extLst>
      <p:ext uri="{BB962C8B-B14F-4D97-AF65-F5344CB8AC3E}">
        <p14:creationId xmlns:p14="http://schemas.microsoft.com/office/powerpoint/2010/main" val="95458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91556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173416"/>
          </a:xfrm>
        </p:spPr>
      </p:pic>
      <p:sp>
        <p:nvSpPr>
          <p:cNvPr id="7" name="Rectangle 6"/>
          <p:cNvSpPr/>
          <p:nvPr/>
        </p:nvSpPr>
        <p:spPr>
          <a:xfrm>
            <a:off x="251520" y="-64264"/>
            <a:ext cx="8712968" cy="6986528"/>
          </a:xfrm>
          <a:prstGeom prst="rect">
            <a:avLst/>
          </a:prstGeom>
        </p:spPr>
        <p:txBody>
          <a:bodyPr wrap="square">
            <a:spAutoFit/>
          </a:bodyPr>
          <a:lstStyle/>
          <a:p>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For they </a:t>
            </a:r>
            <a:endPar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have </a:t>
            </a:r>
          </a:p>
          <a:p>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shown </a:t>
            </a: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us </a:t>
            </a: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the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true way to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live </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939433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0"/>
            <a:ext cx="9180512" cy="6858000"/>
          </a:xfrm>
        </p:spPr>
      </p:pic>
      <p:sp>
        <p:nvSpPr>
          <p:cNvPr id="6" name="Rectangle 5"/>
          <p:cNvSpPr/>
          <p:nvPr/>
        </p:nvSpPr>
        <p:spPr>
          <a:xfrm>
            <a:off x="107504" y="181958"/>
            <a:ext cx="8856984" cy="6494085"/>
          </a:xfrm>
          <a:prstGeom prst="rect">
            <a:avLst/>
          </a:prstGeom>
        </p:spPr>
        <p:txBody>
          <a:bodyPr wrap="square">
            <a:spAutoFit/>
          </a:bodyPr>
          <a:lstStyle/>
          <a:p>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Lord, show us </a:t>
            </a: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pPr algn="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the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way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of the poor</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4156075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886325" cy="34852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5284"/>
            <a:ext cx="9144000" cy="33727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9441"/>
            <a:ext cx="4572000" cy="3514725"/>
          </a:xfrm>
          <a:prstGeom prst="rect">
            <a:avLst/>
          </a:prstGeom>
        </p:spPr>
      </p:pic>
      <p:sp>
        <p:nvSpPr>
          <p:cNvPr id="7" name="Rectangle 6"/>
          <p:cNvSpPr/>
          <p:nvPr/>
        </p:nvSpPr>
        <p:spPr>
          <a:xfrm>
            <a:off x="251520" y="2192622"/>
            <a:ext cx="8496944" cy="2585323"/>
          </a:xfrm>
          <a:prstGeom prst="rect">
            <a:avLst/>
          </a:prstGeom>
        </p:spPr>
        <p:txBody>
          <a:bodyPr wrap="square">
            <a:spAutoFit/>
          </a:bodyPr>
          <a:lstStyle/>
          <a:p>
            <a:pPr algn="ctr"/>
            <a:r>
              <a:rPr lang="en-IE" sz="5400" b="1" dirty="0">
                <a:solidFill>
                  <a:srgbClr val="FFFF00"/>
                </a:solidFill>
                <a:effectLst>
                  <a:outerShdw blurRad="38100" dist="38100" dir="2700000" algn="tl">
                    <a:srgbClr val="000000">
                      <a:alpha val="43137"/>
                    </a:srgbClr>
                  </a:outerShdw>
                </a:effectLst>
                <a:latin typeface="Book Antiqua" panose="02040602050305030304" pitchFamily="18" charset="0"/>
              </a:rPr>
              <a:t>To be the </a:t>
            </a:r>
          </a:p>
          <a:p>
            <a:pPr algn="ctr"/>
            <a:r>
              <a:rPr lang="en-IE" sz="5400" b="1" dirty="0">
                <a:solidFill>
                  <a:srgbClr val="FFFF00"/>
                </a:solidFill>
                <a:effectLst>
                  <a:outerShdw blurRad="38100" dist="38100" dir="2700000" algn="tl">
                    <a:srgbClr val="000000">
                      <a:alpha val="43137"/>
                    </a:srgbClr>
                  </a:outerShdw>
                </a:effectLst>
                <a:latin typeface="Book Antiqua" panose="02040602050305030304" pitchFamily="18" charset="0"/>
              </a:rPr>
              <a:t>true Church </a:t>
            </a:r>
          </a:p>
          <a:p>
            <a:pPr algn="ctr"/>
            <a:r>
              <a:rPr lang="en-IE" sz="5400" b="1" dirty="0">
                <a:solidFill>
                  <a:srgbClr val="FFFF00"/>
                </a:solidFill>
                <a:effectLst>
                  <a:outerShdw blurRad="38100" dist="38100" dir="2700000" algn="tl">
                    <a:srgbClr val="000000">
                      <a:alpha val="43137"/>
                    </a:srgbClr>
                  </a:outerShdw>
                </a:effectLst>
                <a:latin typeface="Book Antiqua" panose="02040602050305030304" pitchFamily="18" charset="0"/>
              </a:rPr>
              <a:t>of Christ </a:t>
            </a:r>
            <a:endParaRPr lang="en-IE" sz="3600" dirty="0">
              <a:solidFill>
                <a:srgbClr val="FFFF00"/>
              </a:solidFill>
            </a:endParaRPr>
          </a:p>
        </p:txBody>
      </p:sp>
    </p:spTree>
    <p:extLst>
      <p:ext uri="{BB962C8B-B14F-4D97-AF65-F5344CB8AC3E}">
        <p14:creationId xmlns:p14="http://schemas.microsoft.com/office/powerpoint/2010/main" val="102958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57" y="0"/>
            <a:ext cx="9183357" cy="6858000"/>
          </a:xfrm>
        </p:spPr>
      </p:pic>
      <p:sp>
        <p:nvSpPr>
          <p:cNvPr id="6" name="Rectangle 5"/>
          <p:cNvSpPr/>
          <p:nvPr/>
        </p:nvSpPr>
        <p:spPr>
          <a:xfrm>
            <a:off x="179512" y="181958"/>
            <a:ext cx="8568952" cy="6494085"/>
          </a:xfrm>
          <a:prstGeom prst="rect">
            <a:avLst/>
          </a:prstGeom>
        </p:spPr>
        <p:txBody>
          <a:bodyPr wrap="square">
            <a:spAutoFit/>
          </a:bodyPr>
          <a:lstStyle/>
          <a:p>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Lord, show us </a:t>
            </a:r>
            <a:endParaRPr lang="en-IE" sz="3200" b="1"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pPr algn="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t</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he heart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of the poor</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69402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173416"/>
          </a:xfrm>
        </p:spPr>
      </p:pic>
      <p:sp>
        <p:nvSpPr>
          <p:cNvPr id="7" name="Rectangle 6"/>
          <p:cNvSpPr/>
          <p:nvPr/>
        </p:nvSpPr>
        <p:spPr>
          <a:xfrm>
            <a:off x="251520" y="-64264"/>
            <a:ext cx="8712968" cy="6986528"/>
          </a:xfrm>
          <a:prstGeom prst="rect">
            <a:avLst/>
          </a:prstGeom>
        </p:spPr>
        <p:txBody>
          <a:bodyPr wrap="square">
            <a:spAutoFit/>
          </a:bodyPr>
          <a:lstStyle/>
          <a:p>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For they </a:t>
            </a:r>
            <a:endPar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endParaRPr>
          </a:p>
          <a:p>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have </a:t>
            </a:r>
          </a:p>
          <a:p>
            <a:r>
              <a:rPr lang="en-IE" sz="3200" b="1" dirty="0" smtClean="0">
                <a:solidFill>
                  <a:prstClr val="white"/>
                </a:solidFill>
                <a:effectLst>
                  <a:outerShdw blurRad="38100" dist="38100" dir="2700000" algn="tl">
                    <a:srgbClr val="000000">
                      <a:alpha val="43137"/>
                    </a:srgbClr>
                  </a:outerShdw>
                </a:effectLst>
                <a:latin typeface="Book Antiqua" panose="02040602050305030304" pitchFamily="18" charset="0"/>
              </a:rPr>
              <a:t>shown </a:t>
            </a:r>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us </a:t>
            </a: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dirty="0" smtClean="0">
                <a:solidFill>
                  <a:prstClr val="white"/>
                </a:solidFill>
                <a:effectLst>
                  <a:outerShdw blurRad="38100" dist="38100" dir="2700000" algn="tl">
                    <a:srgbClr val="000000">
                      <a:alpha val="43137"/>
                    </a:srgbClr>
                  </a:outerShdw>
                </a:effectLst>
                <a:latin typeface="Book Antiqua" panose="02040602050305030304" pitchFamily="18" charset="0"/>
              </a:rPr>
              <a:t>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the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true way to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live </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188404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0"/>
            <a:ext cx="9180512" cy="6858000"/>
          </a:xfrm>
        </p:spPr>
      </p:pic>
      <p:sp>
        <p:nvSpPr>
          <p:cNvPr id="6" name="Rectangle 5"/>
          <p:cNvSpPr/>
          <p:nvPr/>
        </p:nvSpPr>
        <p:spPr>
          <a:xfrm>
            <a:off x="107504" y="181958"/>
            <a:ext cx="8856984" cy="6494085"/>
          </a:xfrm>
          <a:prstGeom prst="rect">
            <a:avLst/>
          </a:prstGeom>
        </p:spPr>
        <p:txBody>
          <a:bodyPr wrap="square">
            <a:spAutoFit/>
          </a:bodyPr>
          <a:lstStyle/>
          <a:p>
            <a:r>
              <a:rPr lang="en-IE" sz="3200" b="1" dirty="0">
                <a:solidFill>
                  <a:prstClr val="white"/>
                </a:solidFill>
                <a:effectLst>
                  <a:outerShdw blurRad="38100" dist="38100" dir="2700000" algn="tl">
                    <a:srgbClr val="000000">
                      <a:alpha val="43137"/>
                    </a:srgbClr>
                  </a:outerShdw>
                </a:effectLst>
                <a:latin typeface="Book Antiqua" panose="02040602050305030304" pitchFamily="18" charset="0"/>
              </a:rPr>
              <a:t>Lord, show us </a:t>
            </a: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endParaRPr lang="en-IE" sz="3200" dirty="0">
              <a:solidFill>
                <a:prstClr val="white"/>
              </a:solidFill>
              <a:effectLst>
                <a:outerShdw blurRad="38100" dist="38100" dir="2700000" algn="tl">
                  <a:srgbClr val="000000">
                    <a:alpha val="43137"/>
                  </a:srgbClr>
                </a:outerShdw>
              </a:effectLst>
              <a:latin typeface="Book Antiqua" panose="02040602050305030304" pitchFamily="18" charset="0"/>
            </a:endParaRP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r>
              <a:rPr lang="en-IE" sz="3200" dirty="0">
                <a:solidFill>
                  <a:prstClr val="white"/>
                </a:solidFill>
                <a:effectLst>
                  <a:outerShdw blurRad="38100" dist="38100" dir="2700000" algn="tl">
                    <a:srgbClr val="000000">
                      <a:alpha val="43137"/>
                    </a:srgbClr>
                  </a:outerShdw>
                </a:effectLst>
                <a:latin typeface="Book Antiqua" panose="02040602050305030304" pitchFamily="18" charset="0"/>
              </a:rPr>
              <a:t>				</a:t>
            </a:r>
          </a:p>
          <a:p>
            <a:pPr algn="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the </a:t>
            </a:r>
            <a:r>
              <a:rPr lang="en-IE"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way </a:t>
            </a:r>
            <a:r>
              <a:rPr lang="en-IE" sz="3200" b="1" dirty="0">
                <a:solidFill>
                  <a:schemeClr val="bg1"/>
                </a:solidFill>
                <a:effectLst>
                  <a:outerShdw blurRad="38100" dist="38100" dir="2700000" algn="tl">
                    <a:srgbClr val="000000">
                      <a:alpha val="43137"/>
                    </a:srgbClr>
                  </a:outerShdw>
                </a:effectLst>
                <a:latin typeface="Book Antiqua" panose="02040602050305030304" pitchFamily="18" charset="0"/>
              </a:rPr>
              <a:t>of the poor</a:t>
            </a:r>
            <a:endParaRPr lang="en-IE"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1883370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ME School P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291</Words>
  <Application>Microsoft Office PowerPoint</Application>
  <PresentationFormat>On-screen Show (4:3)</PresentationFormat>
  <Paragraphs>262</Paragraphs>
  <Slides>38</Slides>
  <Notes>1</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Theme</vt:lpstr>
      <vt:lpstr>BME School Pres</vt:lpstr>
      <vt:lpstr>3_Office Theme</vt:lpstr>
      <vt:lpstr>The Heart of the Poor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Heart of the Poor</dc:title>
  <dc:creator>Anna Maloney</dc:creator>
  <cp:lastModifiedBy>Anna Maloney</cp:lastModifiedBy>
  <cp:revision>32</cp:revision>
  <cp:lastPrinted>2016-02-25T17:31:55Z</cp:lastPrinted>
  <dcterms:created xsi:type="dcterms:W3CDTF">2015-09-24T11:36:33Z</dcterms:created>
  <dcterms:modified xsi:type="dcterms:W3CDTF">2016-03-03T17:38:23Z</dcterms:modified>
</cp:coreProperties>
</file>