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8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4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03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4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7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1DDC94-D6E9-4AC0-846E-74FC8F81984F}" type="datetimeFigureOut">
              <a:rPr lang="en-IE" smtClean="0"/>
              <a:t>03/03/2015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F3C-C682-44F3-8FF7-A2EE574A731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1446-1B07-4994-AC19-164E5D008CC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4869160"/>
            <a:ext cx="4248472" cy="1793167"/>
          </a:xfrm>
        </p:spPr>
        <p:txBody>
          <a:bodyPr/>
          <a:lstStyle/>
          <a:p>
            <a:pPr marL="182880" indent="0">
              <a:buNone/>
            </a:pP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Regina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caeli</a:t>
            </a:r>
            <a:endParaRPr lang="en-IE" dirty="0"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433564" cy="58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55892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Laetáre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alleluia,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1838"/>
            <a:ext cx="8352928" cy="4857402"/>
          </a:xfrm>
        </p:spPr>
      </p:pic>
    </p:spTree>
    <p:extLst>
      <p:ext uri="{BB962C8B-B14F-4D97-AF65-F5344CB8AC3E}">
        <p14:creationId xmlns:p14="http://schemas.microsoft.com/office/powerpoint/2010/main" val="348720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Quia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quem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meruísti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portáre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774"/>
            <a:ext cx="3672408" cy="4968578"/>
          </a:xfrm>
        </p:spPr>
      </p:pic>
    </p:spTree>
    <p:extLst>
      <p:ext uri="{BB962C8B-B14F-4D97-AF65-F5344CB8AC3E}">
        <p14:creationId xmlns:p14="http://schemas.microsoft.com/office/powerpoint/2010/main" val="16241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8" y="5517232"/>
            <a:ext cx="9036495" cy="1143000"/>
          </a:xfrm>
        </p:spPr>
        <p:txBody>
          <a:bodyPr/>
          <a:lstStyle/>
          <a:p>
            <a:pPr marL="0" indent="0">
              <a:buNone/>
            </a:pP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Resurrexit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sicut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dixit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1838"/>
            <a:ext cx="7632848" cy="4857402"/>
          </a:xfrm>
        </p:spPr>
      </p:pic>
    </p:spTree>
    <p:extLst>
      <p:ext uri="{BB962C8B-B14F-4D97-AF65-F5344CB8AC3E}">
        <p14:creationId xmlns:p14="http://schemas.microsoft.com/office/powerpoint/2010/main" val="304354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176464" cy="5328592"/>
          </a:xfrm>
        </p:spPr>
      </p:pic>
      <p:sp>
        <p:nvSpPr>
          <p:cNvPr id="5" name="Rectangle 4"/>
          <p:cNvSpPr/>
          <p:nvPr/>
        </p:nvSpPr>
        <p:spPr>
          <a:xfrm>
            <a:off x="4788024" y="1988840"/>
            <a:ext cx="41793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Ora</a:t>
            </a:r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pronobis</a:t>
            </a:r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Deum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229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5301208"/>
            <a:ext cx="2437656" cy="1143000"/>
          </a:xfrm>
        </p:spPr>
        <p:txBody>
          <a:bodyPr/>
          <a:lstStyle/>
          <a:p>
            <a:pPr marL="0" indent="0">
              <a:buNone/>
            </a:pP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200799" cy="4756423"/>
          </a:xfrm>
        </p:spPr>
      </p:pic>
    </p:spTree>
    <p:extLst>
      <p:ext uri="{BB962C8B-B14F-4D97-AF65-F5344CB8AC3E}">
        <p14:creationId xmlns:p14="http://schemas.microsoft.com/office/powerpoint/2010/main" val="168850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21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Regina caeli</vt:lpstr>
      <vt:lpstr>Laetáre, alleluia,</vt:lpstr>
      <vt:lpstr>Quia quem meruísti portáre, alleluia</vt:lpstr>
      <vt:lpstr>Resurrexit sicut dixit, alleluia</vt:lpstr>
      <vt:lpstr>PowerPoint Presentation</vt:lpstr>
      <vt:lpstr>Alleluia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Regina caeli</dc:title>
  <dc:creator>Anna Maloney</dc:creator>
  <cp:lastModifiedBy>Anna Maloney</cp:lastModifiedBy>
  <cp:revision>4</cp:revision>
  <dcterms:created xsi:type="dcterms:W3CDTF">2015-01-22T14:45:17Z</dcterms:created>
  <dcterms:modified xsi:type="dcterms:W3CDTF">2015-03-03T18:04:14Z</dcterms:modified>
</cp:coreProperties>
</file>