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handoutMasterIdLst>
    <p:handoutMasterId r:id="rId52"/>
  </p:handoutMasterIdLst>
  <p:sldIdLst>
    <p:sldId id="256" r:id="rId9"/>
    <p:sldId id="258" r:id="rId10"/>
    <p:sldId id="257" r:id="rId11"/>
    <p:sldId id="263" r:id="rId12"/>
    <p:sldId id="261" r:id="rId13"/>
    <p:sldId id="264" r:id="rId14"/>
    <p:sldId id="262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6" r:id="rId26"/>
    <p:sldId id="277" r:id="rId27"/>
    <p:sldId id="274" r:id="rId28"/>
    <p:sldId id="275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4" r:id="rId37"/>
    <p:sldId id="290" r:id="rId38"/>
    <p:sldId id="289" r:id="rId39"/>
    <p:sldId id="288" r:id="rId40"/>
    <p:sldId id="306" r:id="rId41"/>
    <p:sldId id="295" r:id="rId42"/>
    <p:sldId id="293" r:id="rId43"/>
    <p:sldId id="296" r:id="rId44"/>
    <p:sldId id="297" r:id="rId45"/>
    <p:sldId id="298" r:id="rId46"/>
    <p:sldId id="300" r:id="rId47"/>
    <p:sldId id="301" r:id="rId48"/>
    <p:sldId id="304" r:id="rId49"/>
    <p:sldId id="303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C6963-6DCC-42A6-8E07-3C59799CD483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FD5C-43D6-4DF7-B192-B8F4D7D6BE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26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85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8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43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5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6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6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9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865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1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8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77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7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6390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6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1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6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1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9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7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88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3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6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0611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0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66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6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16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00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86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0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406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65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3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41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8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11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30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3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4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05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2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8838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84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94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159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47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84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08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2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4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2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8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4685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34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70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56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49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9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65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1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42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104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4152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47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87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6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043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11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895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84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2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63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/>
              <a:t>18/09/2015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57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8E9A-90F6-4FB0-A0A7-73F700AB18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F4A9-7630-433C-A9DA-F9E200F020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0B37-F69D-49B9-80FA-9A2062D4E4E7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6A7-16EA-411C-A029-A6EBC5E3FF2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124744"/>
            <a:ext cx="3598168" cy="345881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Blessed Are the Merciful</a:t>
            </a:r>
            <a:endParaRPr lang="en-IE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" y="755135"/>
            <a:ext cx="4086796" cy="53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72808" cy="3090866"/>
          </a:xfrm>
        </p:spPr>
      </p:pic>
    </p:spTree>
    <p:extLst>
      <p:ext uri="{BB962C8B-B14F-4D97-AF65-F5344CB8AC3E}">
        <p14:creationId xmlns:p14="http://schemas.microsoft.com/office/powerpoint/2010/main" val="20161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7606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37858"/>
            <a:ext cx="7560840" cy="4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12768" cy="6858000"/>
          </a:xfrm>
        </p:spPr>
      </p:pic>
    </p:spTree>
    <p:extLst>
      <p:ext uri="{BB962C8B-B14F-4D97-AF65-F5344CB8AC3E}">
        <p14:creationId xmlns:p14="http://schemas.microsoft.com/office/powerpoint/2010/main" val="6434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222314" y="548680"/>
            <a:ext cx="26548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6000" dirty="0">
                <a:solidFill>
                  <a:srgbClr val="FF5050"/>
                </a:solidFill>
                <a:latin typeface="Lucida Handwriting" panose="03010101010101010101" pitchFamily="66" charset="0"/>
                <a:ea typeface="+mj-ea"/>
                <a:cs typeface="+mj-cs"/>
              </a:rPr>
              <a:t>Mercy</a:t>
            </a:r>
            <a:endParaRPr lang="en-IE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30477"/>
          </a:xfrm>
        </p:spPr>
      </p:pic>
    </p:spTree>
    <p:extLst>
      <p:ext uri="{BB962C8B-B14F-4D97-AF65-F5344CB8AC3E}">
        <p14:creationId xmlns:p14="http://schemas.microsoft.com/office/powerpoint/2010/main" val="9266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408712" cy="600953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42493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96744" cy="6858000"/>
          </a:xfrm>
        </p:spPr>
      </p:pic>
    </p:spTree>
    <p:extLst>
      <p:ext uri="{BB962C8B-B14F-4D97-AF65-F5344CB8AC3E}">
        <p14:creationId xmlns:p14="http://schemas.microsoft.com/office/powerpoint/2010/main" val="37750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984776" cy="4433887"/>
          </a:xfrm>
        </p:spPr>
      </p:pic>
    </p:spTree>
    <p:extLst>
      <p:ext uri="{BB962C8B-B14F-4D97-AF65-F5344CB8AC3E}">
        <p14:creationId xmlns:p14="http://schemas.microsoft.com/office/powerpoint/2010/main" val="19846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126954" cy="5112568"/>
          </a:xfrm>
        </p:spPr>
      </p:pic>
    </p:spTree>
    <p:extLst>
      <p:ext uri="{BB962C8B-B14F-4D97-AF65-F5344CB8AC3E}">
        <p14:creationId xmlns:p14="http://schemas.microsoft.com/office/powerpoint/2010/main" val="7900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291829" cy="6126163"/>
          </a:xfrm>
        </p:spPr>
      </p:pic>
    </p:spTree>
    <p:extLst>
      <p:ext uri="{BB962C8B-B14F-4D97-AF65-F5344CB8AC3E}">
        <p14:creationId xmlns:p14="http://schemas.microsoft.com/office/powerpoint/2010/main" val="17149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324528" cy="7101408"/>
          </a:xfrm>
        </p:spPr>
      </p:pic>
    </p:spTree>
    <p:extLst>
      <p:ext uri="{BB962C8B-B14F-4D97-AF65-F5344CB8AC3E}">
        <p14:creationId xmlns:p14="http://schemas.microsoft.com/office/powerpoint/2010/main" val="4296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112567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44000" cy="13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7"/>
            <a:ext cx="9252520" cy="39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16632"/>
            <a:ext cx="360040" cy="4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26064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4400" b="1" dirty="0">
                <a:solidFill>
                  <a:schemeClr val="bg1"/>
                </a:solidFill>
                <a:latin typeface="Bradley Hand ITC" panose="03070402050302030203" pitchFamily="66" charset="0"/>
                <a:ea typeface="+mj-ea"/>
                <a:cs typeface="+mj-cs"/>
              </a:rPr>
              <a:t>For God loved the World so much </a:t>
            </a:r>
            <a:br>
              <a:rPr lang="en-IE" sz="4400" b="1" dirty="0">
                <a:solidFill>
                  <a:schemeClr val="bg1"/>
                </a:solidFill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lang="en-IE" sz="44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en-IE" sz="4400" b="1" dirty="0">
                <a:solidFill>
                  <a:schemeClr val="bg1"/>
                </a:solidFill>
                <a:latin typeface="Bradley Hand ITC" panose="03070402050302030203" pitchFamily="66" charset="0"/>
                <a:ea typeface="+mj-ea"/>
                <a:cs typeface="+mj-cs"/>
              </a:rPr>
              <a:t>He gave His only Son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9"/>
            <a:ext cx="9144000" cy="5454044"/>
          </a:xfrm>
        </p:spPr>
      </p:pic>
    </p:spTree>
    <p:extLst>
      <p:ext uri="{BB962C8B-B14F-4D97-AF65-F5344CB8AC3E}">
        <p14:creationId xmlns:p14="http://schemas.microsoft.com/office/powerpoint/2010/main" val="28574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9" y="908720"/>
            <a:ext cx="7206130" cy="4929311"/>
          </a:xfrm>
        </p:spPr>
      </p:pic>
    </p:spTree>
    <p:extLst>
      <p:ext uri="{BB962C8B-B14F-4D97-AF65-F5344CB8AC3E}">
        <p14:creationId xmlns:p14="http://schemas.microsoft.com/office/powerpoint/2010/main" val="13139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3600400" cy="5223759"/>
          </a:xfrm>
        </p:spPr>
      </p:pic>
      <p:sp>
        <p:nvSpPr>
          <p:cNvPr id="5" name="Rectangle 4"/>
          <p:cNvSpPr/>
          <p:nvPr/>
        </p:nvSpPr>
        <p:spPr>
          <a:xfrm>
            <a:off x="2915816" y="4365104"/>
            <a:ext cx="28857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4400" dirty="0">
                <a:solidFill>
                  <a:prstClr val="white"/>
                </a:solidFill>
                <a:latin typeface="Bradley Hand ITC" panose="03070402050302030203" pitchFamily="66" charset="0"/>
                <a:ea typeface="+mj-ea"/>
                <a:cs typeface="+mj-cs"/>
              </a:rPr>
              <a:t>Jesus is the </a:t>
            </a:r>
            <a:endParaRPr lang="en-IE" sz="4400" dirty="0" smtClean="0">
              <a:solidFill>
                <a:prstClr val="white"/>
              </a:solidFill>
              <a:latin typeface="Bradley Hand ITC" panose="03070402050302030203" pitchFamily="66" charset="0"/>
              <a:ea typeface="+mj-ea"/>
              <a:cs typeface="+mj-cs"/>
            </a:endParaRPr>
          </a:p>
          <a:p>
            <a:pPr algn="ctr"/>
            <a:r>
              <a:rPr lang="en-IE" sz="4400" dirty="0" smtClean="0">
                <a:solidFill>
                  <a:prstClr val="white"/>
                </a:solidFill>
                <a:latin typeface="Bradley Hand ITC" panose="03070402050302030203" pitchFamily="66" charset="0"/>
                <a:ea typeface="+mj-ea"/>
                <a:cs typeface="+mj-cs"/>
              </a:rPr>
              <a:t>Lord</a:t>
            </a:r>
            <a:r>
              <a:rPr lang="en-IE" sz="4400" dirty="0">
                <a:solidFill>
                  <a:prstClr val="white"/>
                </a:solidFill>
                <a:latin typeface="Bradley Hand ITC" panose="03070402050302030203" pitchFamily="66" charset="0"/>
                <a:ea typeface="+mj-ea"/>
                <a:cs typeface="+mj-cs"/>
              </a:rPr>
              <a:t>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8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30477"/>
          </a:xfrm>
        </p:spPr>
      </p:pic>
    </p:spTree>
    <p:extLst>
      <p:ext uri="{BB962C8B-B14F-4D97-AF65-F5344CB8AC3E}">
        <p14:creationId xmlns:p14="http://schemas.microsoft.com/office/powerpoint/2010/main" val="1298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7606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37858"/>
            <a:ext cx="7560840" cy="4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96744" cy="6858000"/>
          </a:xfrm>
        </p:spPr>
      </p:pic>
    </p:spTree>
    <p:extLst>
      <p:ext uri="{BB962C8B-B14F-4D97-AF65-F5344CB8AC3E}">
        <p14:creationId xmlns:p14="http://schemas.microsoft.com/office/powerpoint/2010/main" val="16989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054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2760"/>
            <a:ext cx="2771800" cy="3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272807" cy="5433467"/>
          </a:xfrm>
        </p:spPr>
      </p:pic>
    </p:spTree>
    <p:extLst>
      <p:ext uri="{BB962C8B-B14F-4D97-AF65-F5344CB8AC3E}">
        <p14:creationId xmlns:p14="http://schemas.microsoft.com/office/powerpoint/2010/main" val="3068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408712" cy="600953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42493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266090" cy="5767755"/>
          </a:xfrm>
        </p:spPr>
      </p:pic>
    </p:spTree>
    <p:extLst>
      <p:ext uri="{BB962C8B-B14F-4D97-AF65-F5344CB8AC3E}">
        <p14:creationId xmlns:p14="http://schemas.microsoft.com/office/powerpoint/2010/main" val="18123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1024"/>
            <a:ext cx="6624735" cy="49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30487"/>
            <a:ext cx="4176464" cy="1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7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054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2760"/>
            <a:ext cx="2771800" cy="3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loneys\Pictures\do not be afra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86868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29600" cy="4479357"/>
          </a:xfrm>
        </p:spPr>
      </p:pic>
    </p:spTree>
    <p:extLst>
      <p:ext uri="{BB962C8B-B14F-4D97-AF65-F5344CB8AC3E}">
        <p14:creationId xmlns:p14="http://schemas.microsoft.com/office/powerpoint/2010/main" val="3898778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272808" cy="4127190"/>
          </a:xfrm>
        </p:spPr>
      </p:pic>
      <p:sp>
        <p:nvSpPr>
          <p:cNvPr id="7" name="Rectangle 6"/>
          <p:cNvSpPr/>
          <p:nvPr/>
        </p:nvSpPr>
        <p:spPr>
          <a:xfrm>
            <a:off x="1026840" y="1484784"/>
            <a:ext cx="7034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8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+mj-ea"/>
                <a:cs typeface="+mj-cs"/>
              </a:rPr>
              <a:t>Give your cares to the Lord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4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loneys\Pictures\Crucifix in sun b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5647357" cy="5289451"/>
          </a:xfrm>
        </p:spPr>
      </p:pic>
    </p:spTree>
    <p:extLst>
      <p:ext uri="{BB962C8B-B14F-4D97-AF65-F5344CB8AC3E}">
        <p14:creationId xmlns:p14="http://schemas.microsoft.com/office/powerpoint/2010/main" val="976869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12768" cy="6858000"/>
          </a:xfrm>
        </p:spPr>
      </p:pic>
    </p:spTree>
    <p:extLst>
      <p:ext uri="{BB962C8B-B14F-4D97-AF65-F5344CB8AC3E}">
        <p14:creationId xmlns:p14="http://schemas.microsoft.com/office/powerpoint/2010/main" val="2965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83264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7606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37858"/>
            <a:ext cx="7560840" cy="4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054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2760"/>
            <a:ext cx="2771800" cy="3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96744" cy="6858000"/>
          </a:xfrm>
        </p:spPr>
      </p:pic>
    </p:spTree>
    <p:extLst>
      <p:ext uri="{BB962C8B-B14F-4D97-AF65-F5344CB8AC3E}">
        <p14:creationId xmlns:p14="http://schemas.microsoft.com/office/powerpoint/2010/main" val="3480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124744"/>
            <a:ext cx="3598168" cy="345881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Blessed Are the Merciful</a:t>
            </a:r>
            <a:endParaRPr lang="en-IE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" y="755135"/>
            <a:ext cx="4086796" cy="53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12768" cy="4495229"/>
          </a:xfrm>
        </p:spPr>
      </p:pic>
    </p:spTree>
    <p:extLst>
      <p:ext uri="{BB962C8B-B14F-4D97-AF65-F5344CB8AC3E}">
        <p14:creationId xmlns:p14="http://schemas.microsoft.com/office/powerpoint/2010/main" val="4227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3832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424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04863"/>
            <a:ext cx="424847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768752" cy="4075559"/>
          </a:xfrm>
        </p:spPr>
      </p:pic>
    </p:spTree>
    <p:extLst>
      <p:ext uri="{BB962C8B-B14F-4D97-AF65-F5344CB8AC3E}">
        <p14:creationId xmlns:p14="http://schemas.microsoft.com/office/powerpoint/2010/main" val="1170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3" y="692696"/>
            <a:ext cx="6916754" cy="5472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35283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27</Words>
  <Application>Microsoft Office PowerPoint</Application>
  <PresentationFormat>On-screen Show (4:3)</PresentationFormat>
  <Paragraphs>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Blessed Are the Merciful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Blessed Are the Merciful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Are the Merciful</dc:title>
  <dc:creator>Anna Maloney</dc:creator>
  <cp:lastModifiedBy>Anna Maloney</cp:lastModifiedBy>
  <cp:revision>19</cp:revision>
  <cp:lastPrinted>2015-09-18T14:05:44Z</cp:lastPrinted>
  <dcterms:created xsi:type="dcterms:W3CDTF">2015-09-17T14:37:33Z</dcterms:created>
  <dcterms:modified xsi:type="dcterms:W3CDTF">2015-09-18T14:42:29Z</dcterms:modified>
</cp:coreProperties>
</file>