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70" r:id="rId9"/>
    <p:sldId id="306" r:id="rId10"/>
    <p:sldId id="272" r:id="rId11"/>
    <p:sldId id="273" r:id="rId12"/>
    <p:sldId id="274" r:id="rId13"/>
    <p:sldId id="275" r:id="rId14"/>
    <p:sldId id="299" r:id="rId15"/>
    <p:sldId id="278" r:id="rId16"/>
    <p:sldId id="300" r:id="rId17"/>
    <p:sldId id="282" r:id="rId18"/>
    <p:sldId id="307" r:id="rId19"/>
    <p:sldId id="308" r:id="rId20"/>
    <p:sldId id="309" r:id="rId21"/>
    <p:sldId id="302" r:id="rId22"/>
    <p:sldId id="287" r:id="rId23"/>
    <p:sldId id="305" r:id="rId24"/>
    <p:sldId id="288" r:id="rId25"/>
    <p:sldId id="290" r:id="rId26"/>
    <p:sldId id="292" r:id="rId27"/>
    <p:sldId id="291" r:id="rId28"/>
    <p:sldId id="289" r:id="rId29"/>
    <p:sldId id="294" r:id="rId30"/>
    <p:sldId id="293" r:id="rId31"/>
    <p:sldId id="295" r:id="rId32"/>
    <p:sldId id="296" r:id="rId33"/>
    <p:sldId id="298" r:id="rId34"/>
    <p:sldId id="304" r:id="rId35"/>
    <p:sldId id="2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E81723-D7A5-49DC-81DB-89E916D92C73}">
          <p14:sldIdLst>
            <p14:sldId id="256"/>
            <p14:sldId id="257"/>
            <p14:sldId id="262"/>
            <p14:sldId id="263"/>
            <p14:sldId id="264"/>
            <p14:sldId id="265"/>
            <p14:sldId id="266"/>
            <p14:sldId id="270"/>
            <p14:sldId id="306"/>
            <p14:sldId id="272"/>
            <p14:sldId id="273"/>
            <p14:sldId id="274"/>
            <p14:sldId id="275"/>
            <p14:sldId id="299"/>
            <p14:sldId id="278"/>
            <p14:sldId id="300"/>
            <p14:sldId id="282"/>
            <p14:sldId id="307"/>
            <p14:sldId id="308"/>
            <p14:sldId id="309"/>
            <p14:sldId id="302"/>
            <p14:sldId id="287"/>
            <p14:sldId id="305"/>
            <p14:sldId id="288"/>
            <p14:sldId id="290"/>
            <p14:sldId id="292"/>
            <p14:sldId id="291"/>
            <p14:sldId id="289"/>
            <p14:sldId id="294"/>
            <p14:sldId id="293"/>
            <p14:sldId id="295"/>
            <p14:sldId id="296"/>
            <p14:sldId id="298"/>
            <p14:sldId id="304"/>
            <p14:sldId id="297"/>
          </p14:sldIdLst>
        </p14:section>
        <p14:section name="Untitled Section" id="{42C9E557-67D2-4DC4-8741-8175AA1F0DC2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7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037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07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503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500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521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985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887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577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930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490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859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375D-6E90-4E89-9368-E283E80AAAB0}" type="datetimeFigureOut">
              <a:rPr lang="en-IE" smtClean="0"/>
              <a:t>11/03/2015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6649C-7F5C-40F4-88FE-AA25E43824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577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80160" y="4583015"/>
            <a:ext cx="9144000" cy="2387600"/>
          </a:xfrm>
        </p:spPr>
        <p:txBody>
          <a:bodyPr>
            <a:normAutofit/>
          </a:bodyPr>
          <a:lstStyle/>
          <a:p>
            <a:r>
              <a:rPr lang="en-IE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For</a:t>
            </a:r>
            <a:r>
              <a:rPr lang="en-IE" sz="6000" dirty="0" smtClean="0">
                <a:latin typeface="Monotype Corsiva" panose="03010101010201010101" pitchFamily="66" charset="0"/>
              </a:rPr>
              <a:t> </a:t>
            </a:r>
            <a:r>
              <a:rPr lang="en-IE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The Beauty Of The Earth</a:t>
            </a:r>
            <a:endParaRPr lang="en-IE" sz="6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20 For the Beauty of the Ear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20 For the Beauty of the Ear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20 For the Beauty of the Ear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BEST- For the beauty of the Earth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1"/>
    </mc:Choice>
    <mc:Fallback xmlns="">
      <p:transition spd="slow" advTm="14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36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36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34670"/>
            <a:ext cx="793417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latin typeface="Monotype Corsiva" panose="03010101010201010101" pitchFamily="66" charset="0"/>
              </a:rPr>
              <a:t>For the beauty of each hour</a:t>
            </a:r>
            <a:endParaRPr lang="en-IE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1"/>
    </mc:Choice>
    <mc:Fallback xmlns="">
      <p:transition spd="slow" advTm="1191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9138" y="3987100"/>
            <a:ext cx="793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latin typeface="Monotype Corsiva" panose="03010101010201010101" pitchFamily="66" charset="0"/>
              </a:rPr>
              <a:t>Of the day and of the night</a:t>
            </a:r>
            <a:endParaRPr lang="en-IE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7"/>
    </mc:Choice>
    <mc:Fallback xmlns="">
      <p:transition spd="slow" advTm="675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81" y="0"/>
            <a:ext cx="793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latin typeface="Monotype Corsiva" panose="03010101010201010101" pitchFamily="66" charset="0"/>
              </a:rPr>
              <a:t>Hill and vale</a:t>
            </a:r>
            <a:endParaRPr lang="en-IE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6"/>
    </mc:Choice>
    <mc:Fallback xmlns="">
      <p:transition spd="slow" advTm="331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9803" y="154745"/>
            <a:ext cx="7934179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u="sng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And tree and flower</a:t>
            </a:r>
            <a:endParaRPr lang="en-IE" sz="5400" u="sng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7"/>
    </mc:Choice>
    <mc:Fallback xmlns="">
      <p:transition spd="slow" advTm="458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815" y="5486400"/>
            <a:ext cx="7934179" cy="9233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Sun and moon and stars of light</a:t>
            </a:r>
            <a:endParaRPr lang="en-IE" sz="5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815" y="5486400"/>
            <a:ext cx="793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Sun and moon and stars of light</a:t>
            </a:r>
            <a:endParaRPr lang="en-IE" sz="5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9"/>
    </mc:Choice>
    <mc:Fallback xmlns="">
      <p:transition spd="slow" advTm="489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169" y="110646"/>
            <a:ext cx="793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Lord of All To Thee We Raise </a:t>
            </a:r>
          </a:p>
        </p:txBody>
      </p:sp>
    </p:spTree>
    <p:extLst>
      <p:ext uri="{BB962C8B-B14F-4D97-AF65-F5344CB8AC3E}">
        <p14:creationId xmlns:p14="http://schemas.microsoft.com/office/powerpoint/2010/main" val="27381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7"/>
    </mc:Choice>
    <mc:Fallback xmlns="">
      <p:transition spd="slow" advTm="686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2321" y="5934670"/>
            <a:ext cx="7934179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This our joyful hymn of praise</a:t>
            </a:r>
            <a:endParaRPr lang="en-IE" sz="5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2"/>
    </mc:Choice>
    <mc:Fallback xmlns="">
      <p:transition spd="slow" advTm="1209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046" y="5802254"/>
            <a:ext cx="757265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2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6"/>
    </mc:Choice>
    <mc:Fallback xmlns="">
      <p:transition spd="slow" advTm="919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471" y="5934670"/>
            <a:ext cx="11295529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latin typeface="Monotype Corsiva" panose="03010101010201010101" pitchFamily="66" charset="0"/>
              </a:rPr>
              <a:t>Brother, sister, parent, child</a:t>
            </a:r>
          </a:p>
        </p:txBody>
      </p:sp>
    </p:spTree>
    <p:extLst>
      <p:ext uri="{BB962C8B-B14F-4D97-AF65-F5344CB8AC3E}">
        <p14:creationId xmlns:p14="http://schemas.microsoft.com/office/powerpoint/2010/main" val="12773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5"/>
    </mc:Choice>
    <mc:Fallback xmlns="">
      <p:transition spd="slow" advTm="76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552" y="112542"/>
            <a:ext cx="755435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For the beauty of the Earth</a:t>
            </a:r>
            <a:endParaRPr lang="en-IE" sz="5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2"/>
    </mc:Choice>
    <mc:Fallback xmlns="">
      <p:transition spd="slow" advTm="820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176" y="268941"/>
            <a:ext cx="5576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latin typeface="Monotype Corsiva" panose="03010101010201010101" pitchFamily="66" charset="0"/>
              </a:rPr>
              <a:t>Friends on Earth</a:t>
            </a:r>
            <a:endParaRPr lang="en-IE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0837" y="5934670"/>
            <a:ext cx="887671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latin typeface="Monotype Corsiva" panose="03010101010201010101" pitchFamily="66" charset="0"/>
              </a:rPr>
              <a:t>And Friends Above</a:t>
            </a:r>
            <a:endParaRPr lang="en-IE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9"/>
    </mc:Choice>
    <mc:Fallback xmlns="">
      <p:transition spd="slow" advTm="377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" y="5934670"/>
            <a:ext cx="8918917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For all gentle thoughts and mild</a:t>
            </a:r>
            <a:endParaRPr lang="en-IE" sz="5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"/>
    </mc:Choice>
    <mc:Fallback xmlns="">
      <p:transition spd="slow" advTm="381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" y="5934670"/>
            <a:ext cx="8918917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For all gentle thoughts and mild</a:t>
            </a:r>
            <a:endParaRPr lang="en-IE" sz="5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5"/>
    </mc:Choice>
    <mc:Fallback xmlns="">
      <p:transition spd="slow" advTm="459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581" y="5472332"/>
            <a:ext cx="793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latin typeface="Monotype Corsiva" panose="03010101010201010101" pitchFamily="66" charset="0"/>
              </a:rPr>
              <a:t>Lord of all, to thee we raise</a:t>
            </a:r>
            <a:endParaRPr lang="en-IE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5"/>
    </mc:Choice>
    <mc:Fallback xmlns="">
      <p:transition spd="slow" advTm="629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018" y="5345723"/>
            <a:ext cx="793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This our joyful hymn of praise</a:t>
            </a:r>
            <a:endParaRPr lang="en-IE" sz="5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0"/>
    </mc:Choice>
    <mc:Fallback xmlns="">
      <p:transition spd="slow" advTm="936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528" y="5359791"/>
            <a:ext cx="793417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latin typeface="Monotype Corsiva" panose="03010101010201010101" pitchFamily="66" charset="0"/>
              </a:rPr>
              <a:t>For each perfect gift of Thine</a:t>
            </a:r>
            <a:endParaRPr lang="en-IE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1"/>
    </mc:Choice>
    <mc:Fallback xmlns="">
      <p:transition spd="slow" advTm="740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018" y="5934670"/>
            <a:ext cx="793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To our race so freely given</a:t>
            </a:r>
            <a:endParaRPr lang="en-IE" sz="5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8"/>
    </mc:Choice>
    <mc:Fallback xmlns="">
      <p:transition spd="slow" advTm="806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018" y="5345723"/>
            <a:ext cx="793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Graces human and divine</a:t>
            </a:r>
            <a:endParaRPr lang="en-IE" sz="5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3"/>
    </mc:Choice>
    <mc:Fallback xmlns="">
      <p:transition spd="slow" advTm="645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957" y="140676"/>
            <a:ext cx="9959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latin typeface="Monotype Corsiva" panose="03010101010201010101" pitchFamily="66" charset="0"/>
              </a:rPr>
              <a:t>Flowers of Earth and buds of Heaven</a:t>
            </a:r>
            <a:endParaRPr lang="en-IE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7"/>
    </mc:Choice>
    <mc:Fallback xmlns="">
      <p:transition spd="slow" advTm="42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778" y="5627076"/>
            <a:ext cx="8102991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4800" dirty="0" smtClean="0">
                <a:latin typeface="Monotype Corsiva" panose="03010101010201010101" pitchFamily="66" charset="0"/>
              </a:rPr>
              <a:t>For The Beauty </a:t>
            </a:r>
            <a:r>
              <a:rPr lang="en-IE" sz="4800" dirty="0">
                <a:latin typeface="Monotype Corsiva" panose="03010101010201010101" pitchFamily="66" charset="0"/>
              </a:rPr>
              <a:t>O</a:t>
            </a:r>
            <a:r>
              <a:rPr lang="en-IE" sz="4800" dirty="0" smtClean="0">
                <a:latin typeface="Monotype Corsiva" panose="03010101010201010101" pitchFamily="66" charset="0"/>
              </a:rPr>
              <a:t>f The  Skies </a:t>
            </a:r>
            <a:endParaRPr lang="en-IE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6"/>
    </mc:Choice>
    <mc:Fallback xmlns="">
      <p:transition spd="slow" advTm="655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341" y="5934670"/>
            <a:ext cx="936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Flowers of Earth and buds of Heaven</a:t>
            </a:r>
            <a:endParaRPr lang="en-IE" sz="5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9"/>
    </mc:Choice>
    <mc:Fallback xmlns="">
      <p:transition spd="slow" advTm="6279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941" y="2926080"/>
            <a:ext cx="7934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Lord of all</a:t>
            </a:r>
            <a:endParaRPr lang="en-IE" sz="6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0"/>
    </mc:Choice>
    <mc:Fallback xmlns="">
      <p:transition spd="slow" advTm="283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982" y="1480305"/>
            <a:ext cx="8145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latin typeface="Monotype Corsiva" panose="03010101010201010101" pitchFamily="66" charset="0"/>
              </a:rPr>
              <a:t>To Thee we raise</a:t>
            </a:r>
            <a:endParaRPr lang="en-IE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"/>
    </mc:Choice>
    <mc:Fallback xmlns="">
      <p:transition spd="slow" advTm="398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0782" y="510486"/>
            <a:ext cx="793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This our joyful hymn of praise</a:t>
            </a:r>
            <a:endParaRPr lang="en-IE" sz="54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9"/>
    </mc:Choice>
    <mc:Fallback xmlns="">
      <p:transition spd="slow" advTm="6359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018" y="5636668"/>
            <a:ext cx="793417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This our joyful hymn of praise</a:t>
            </a:r>
            <a:endParaRPr lang="en-IE" sz="5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2"/>
    </mc:Choice>
    <mc:Fallback xmlns="">
      <p:transition spd="slow" advTm="557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763" y="0"/>
            <a:ext cx="7934179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b="1" smtClean="0">
                <a:solidFill>
                  <a:schemeClr val="bg1"/>
                </a:solidFill>
                <a:latin typeface="Monotype Corsiva" panose="03010101010201010101" pitchFamily="66" charset="0"/>
              </a:rPr>
              <a:t>This Our </a:t>
            </a:r>
            <a:r>
              <a:rPr lang="en-IE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hymn of praise</a:t>
            </a:r>
            <a:endParaRPr lang="en-IE" sz="5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8"/>
    </mc:Choice>
    <mc:Fallback xmlns="">
      <p:transition spd="slow" advTm="1796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363" y="5936566"/>
            <a:ext cx="9411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latin typeface="Monotype Corsiva" panose="03010101010201010101" pitchFamily="66" charset="0"/>
              </a:rPr>
              <a:t>For the love which from our birth</a:t>
            </a:r>
            <a:endParaRPr lang="en-IE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3"/>
    </mc:Choice>
    <mc:Fallback xmlns="">
      <p:transition spd="slow" advTm="71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511" y="5500468"/>
            <a:ext cx="714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latin typeface="Monotype Corsiva" panose="03010101010201010101" pitchFamily="66" charset="0"/>
              </a:rPr>
              <a:t>Over and around us lies</a:t>
            </a:r>
            <a:endParaRPr lang="en-IE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3"/>
    </mc:Choice>
    <mc:Fallback xmlns="">
      <p:transition spd="slow" advTm="434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335" y="281354"/>
            <a:ext cx="796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Over and around us lies</a:t>
            </a:r>
            <a:endParaRPr lang="en-IE" sz="4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3"/>
    </mc:Choice>
    <mc:Fallback xmlns="">
      <p:transition spd="slow" advTm="453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492" y="717452"/>
            <a:ext cx="793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Lord of all</a:t>
            </a:r>
            <a:endParaRPr lang="en-IE" sz="54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0"/>
    </mc:Choice>
    <mc:Fallback xmlns="">
      <p:transition spd="slow" advTm="326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79" y="5781821"/>
            <a:ext cx="7934179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To Thee we raise</a:t>
            </a:r>
            <a:endParaRPr lang="en-IE" sz="5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"/>
    </mc:Choice>
    <mc:Fallback xmlns="">
      <p:transition spd="slow" advTm="323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283" y="143436"/>
            <a:ext cx="9843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atin typeface="Monotype Corsiva" panose="03010101010201010101" pitchFamily="66" charset="0"/>
              </a:rPr>
              <a:t>This our joyful hymn of praise</a:t>
            </a:r>
            <a:endParaRPr lang="en-IE" sz="6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4"/>
    </mc:Choice>
    <mc:Fallback xmlns="">
      <p:transition spd="slow" advTm="938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188</Words>
  <Application>Microsoft Office PowerPoint</Application>
  <PresentationFormat>Custom</PresentationFormat>
  <Paragraphs>34</Paragraphs>
  <Slides>35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For The Beauty Of The 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Beauty Of The Earth</dc:title>
  <dc:creator>Anthony McDonnell</dc:creator>
  <cp:lastModifiedBy>NEW PADDY</cp:lastModifiedBy>
  <cp:revision>39</cp:revision>
  <dcterms:created xsi:type="dcterms:W3CDTF">2015-03-05T19:42:01Z</dcterms:created>
  <dcterms:modified xsi:type="dcterms:W3CDTF">2015-03-11T18:57:37Z</dcterms:modified>
</cp:coreProperties>
</file>