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1" r:id="rId16"/>
    <p:sldId id="290" r:id="rId17"/>
    <p:sldId id="291" r:id="rId18"/>
    <p:sldId id="289" r:id="rId19"/>
    <p:sldId id="272" r:id="rId20"/>
    <p:sldId id="274" r:id="rId21"/>
    <p:sldId id="273" r:id="rId22"/>
    <p:sldId id="276" r:id="rId23"/>
    <p:sldId id="275" r:id="rId24"/>
    <p:sldId id="277" r:id="rId25"/>
    <p:sldId id="278" r:id="rId26"/>
    <p:sldId id="280" r:id="rId27"/>
    <p:sldId id="281" r:id="rId28"/>
    <p:sldId id="282" r:id="rId29"/>
    <p:sldId id="279" r:id="rId30"/>
    <p:sldId id="283" r:id="rId31"/>
    <p:sldId id="284" r:id="rId32"/>
    <p:sldId id="285" r:id="rId33"/>
    <p:sldId id="288" r:id="rId34"/>
    <p:sldId id="286" r:id="rId35"/>
    <p:sldId id="293" r:id="rId36"/>
    <p:sldId id="295" r:id="rId37"/>
    <p:sldId id="296" r:id="rId38"/>
    <p:sldId id="294" r:id="rId39"/>
    <p:sldId id="292" r:id="rId40"/>
    <p:sldId id="298" r:id="rId41"/>
    <p:sldId id="297" r:id="rId42"/>
    <p:sldId id="299" r:id="rId43"/>
    <p:sldId id="300" r:id="rId44"/>
    <p:sldId id="302" r:id="rId45"/>
    <p:sldId id="30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F51-ED63-4A55-9B09-86DD64219028}" type="datetimeFigureOut">
              <a:rPr lang="en-IE" smtClean="0"/>
              <a:t>23/01/2015</a:t>
            </a:fld>
            <a:endParaRPr lang="en-IE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34B646-603B-4215-A1B1-E767DE7406D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F51-ED63-4A55-9B09-86DD64219028}" type="datetimeFigureOut">
              <a:rPr lang="en-IE" smtClean="0"/>
              <a:t>23/01/2015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B646-603B-4215-A1B1-E767DE7406D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F51-ED63-4A55-9B09-86DD64219028}" type="datetimeFigureOut">
              <a:rPr lang="en-IE" smtClean="0"/>
              <a:t>23/01/2015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B646-603B-4215-A1B1-E767DE7406D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F51-ED63-4A55-9B09-86DD64219028}" type="datetimeFigureOut">
              <a:rPr lang="en-IE" smtClean="0"/>
              <a:t>23/01/2015</a:t>
            </a:fld>
            <a:endParaRPr lang="en-I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I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34B646-603B-4215-A1B1-E767DE7406D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F51-ED63-4A55-9B09-86DD64219028}" type="datetimeFigureOut">
              <a:rPr lang="en-IE" smtClean="0"/>
              <a:t>23/01/2015</a:t>
            </a:fld>
            <a:endParaRPr lang="en-I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B646-603B-4215-A1B1-E767DE7406DA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F51-ED63-4A55-9B09-86DD64219028}" type="datetimeFigureOut">
              <a:rPr lang="en-IE" smtClean="0"/>
              <a:t>23/01/2015</a:t>
            </a:fld>
            <a:endParaRPr lang="en-I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B646-603B-4215-A1B1-E767DE7406D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F51-ED63-4A55-9B09-86DD64219028}" type="datetimeFigureOut">
              <a:rPr lang="en-IE" smtClean="0"/>
              <a:t>23/01/2015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B34B646-603B-4215-A1B1-E767DE7406DA}" type="slidenum">
              <a:rPr lang="en-IE" smtClean="0"/>
              <a:t>‹#›</a:t>
            </a:fld>
            <a:endParaRPr lang="en-IE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F51-ED63-4A55-9B09-86DD64219028}" type="datetimeFigureOut">
              <a:rPr lang="en-IE" smtClean="0"/>
              <a:t>23/01/2015</a:t>
            </a:fld>
            <a:endParaRPr lang="en-I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B646-603B-4215-A1B1-E767DE7406D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F51-ED63-4A55-9B09-86DD64219028}" type="datetimeFigureOut">
              <a:rPr lang="en-IE" smtClean="0"/>
              <a:t>23/01/2015</a:t>
            </a:fld>
            <a:endParaRPr lang="en-IE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B646-603B-4215-A1B1-E767DE7406D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F51-ED63-4A55-9B09-86DD64219028}" type="datetimeFigureOut">
              <a:rPr lang="en-IE" smtClean="0"/>
              <a:t>23/01/2015</a:t>
            </a:fld>
            <a:endParaRPr lang="en-IE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B646-603B-4215-A1B1-E767DE7406D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F51-ED63-4A55-9B09-86DD64219028}" type="datetimeFigureOut">
              <a:rPr lang="en-IE" smtClean="0"/>
              <a:t>23/01/2015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B646-603B-4215-A1B1-E767DE7406DA}" type="slidenum">
              <a:rPr lang="en-IE" smtClean="0"/>
              <a:t>‹#›</a:t>
            </a:fld>
            <a:endParaRPr lang="en-IE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06FF51-ED63-4A55-9B09-86DD64219028}" type="datetimeFigureOut">
              <a:rPr lang="en-IE" smtClean="0"/>
              <a:t>23/01/2015</a:t>
            </a:fld>
            <a:endParaRPr lang="en-IE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34B646-603B-4215-A1B1-E767DE7406DA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589240"/>
            <a:ext cx="7359352" cy="914400"/>
          </a:xfrm>
        </p:spPr>
        <p:txBody>
          <a:bodyPr>
            <a:noAutofit/>
          </a:bodyPr>
          <a:lstStyle/>
          <a:p>
            <a:pPr algn="ctr"/>
            <a:r>
              <a:rPr lang="en-IE" sz="6600" dirty="0" smtClean="0">
                <a:latin typeface="Century Schoolbook" panose="02040604050505020304" pitchFamily="18" charset="0"/>
              </a:rPr>
              <a:t>Live the Message</a:t>
            </a:r>
            <a:endParaRPr lang="en-IE" sz="6600" dirty="0">
              <a:latin typeface="Century Schoolbook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0688"/>
            <a:ext cx="6768752" cy="477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44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2"/>
            <a:ext cx="9144000" cy="7608936"/>
          </a:xfrm>
        </p:spPr>
      </p:pic>
    </p:spTree>
    <p:extLst>
      <p:ext uri="{BB962C8B-B14F-4D97-AF65-F5344CB8AC3E}">
        <p14:creationId xmlns:p14="http://schemas.microsoft.com/office/powerpoint/2010/main" val="1682424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10153128" cy="7461448"/>
          </a:xfrm>
        </p:spPr>
      </p:pic>
    </p:spTree>
    <p:extLst>
      <p:ext uri="{BB962C8B-B14F-4D97-AF65-F5344CB8AC3E}">
        <p14:creationId xmlns:p14="http://schemas.microsoft.com/office/powerpoint/2010/main" val="1329441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2"/>
            <a:ext cx="9144000" cy="6912768"/>
          </a:xfrm>
        </p:spPr>
      </p:pic>
    </p:spTree>
    <p:extLst>
      <p:ext uri="{BB962C8B-B14F-4D97-AF65-F5344CB8AC3E}">
        <p14:creationId xmlns:p14="http://schemas.microsoft.com/office/powerpoint/2010/main" val="4086566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28871"/>
            <a:ext cx="8640960" cy="6962457"/>
          </a:xfrm>
        </p:spPr>
      </p:pic>
    </p:spTree>
    <p:extLst>
      <p:ext uri="{BB962C8B-B14F-4D97-AF65-F5344CB8AC3E}">
        <p14:creationId xmlns:p14="http://schemas.microsoft.com/office/powerpoint/2010/main" val="214560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6021288"/>
            <a:ext cx="22764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7" y="6021288"/>
            <a:ext cx="22764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21288"/>
            <a:ext cx="22764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043796"/>
            <a:ext cx="22764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268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95536" y="116632"/>
            <a:ext cx="8496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IE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Live the Message</a:t>
            </a:r>
            <a:endParaRPr lang="en-IE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953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88640"/>
            <a:ext cx="9144003" cy="6480720"/>
          </a:xfrm>
        </p:spPr>
      </p:pic>
    </p:spTree>
    <p:extLst>
      <p:ext uri="{BB962C8B-B14F-4D97-AF65-F5344CB8AC3E}">
        <p14:creationId xmlns:p14="http://schemas.microsoft.com/office/powerpoint/2010/main" val="4059577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" y="260648"/>
            <a:ext cx="9141784" cy="6336704"/>
          </a:xfrm>
        </p:spPr>
      </p:pic>
    </p:spTree>
    <p:extLst>
      <p:ext uri="{BB962C8B-B14F-4D97-AF65-F5344CB8AC3E}">
        <p14:creationId xmlns:p14="http://schemas.microsoft.com/office/powerpoint/2010/main" val="854701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95536" y="116632"/>
            <a:ext cx="8496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IE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Live the Message</a:t>
            </a:r>
            <a:endParaRPr lang="en-IE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47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48" y="0"/>
            <a:ext cx="9178448" cy="6858000"/>
          </a:xfrm>
        </p:spPr>
      </p:pic>
      <p:sp>
        <p:nvSpPr>
          <p:cNvPr id="5" name="Rectangle 4"/>
          <p:cNvSpPr/>
          <p:nvPr/>
        </p:nvSpPr>
        <p:spPr>
          <a:xfrm>
            <a:off x="3401386" y="2276872"/>
            <a:ext cx="286809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E" sz="11500" dirty="0" smtClean="0">
                <a:solidFill>
                  <a:srgbClr val="FFFF00"/>
                </a:solidFill>
                <a:latin typeface="Agency FB" panose="020B0503020202020204" pitchFamily="34" charset="0"/>
                <a:cs typeface="Aharoni" panose="02010803020104030203" pitchFamily="2" charset="-79"/>
              </a:rPr>
              <a:t>L </a:t>
            </a:r>
            <a:r>
              <a:rPr lang="en-IE" sz="11500" dirty="0" smtClean="0">
                <a:solidFill>
                  <a:srgbClr val="FF0066"/>
                </a:solidFill>
                <a:latin typeface="Agency FB" panose="020B0503020202020204" pitchFamily="34" charset="0"/>
                <a:cs typeface="Aharoni" panose="02010803020104030203" pitchFamily="2" charset="-79"/>
              </a:rPr>
              <a:t>I </a:t>
            </a:r>
            <a:r>
              <a:rPr lang="en-IE" sz="11500" dirty="0" smtClean="0">
                <a:solidFill>
                  <a:srgbClr val="00B050"/>
                </a:solidFill>
                <a:latin typeface="Agency FB" panose="020B0503020202020204" pitchFamily="34" charset="0"/>
                <a:cs typeface="Aharoni" panose="02010803020104030203" pitchFamily="2" charset="-79"/>
              </a:rPr>
              <a:t>F </a:t>
            </a:r>
            <a:r>
              <a:rPr lang="en-IE" sz="11500" dirty="0" smtClean="0">
                <a:solidFill>
                  <a:srgbClr val="CC00FF"/>
                </a:solidFill>
                <a:latin typeface="Agency FB" panose="020B0503020202020204" pitchFamily="34" charset="0"/>
                <a:cs typeface="Aharoni" panose="02010803020104030203" pitchFamily="2" charset="-79"/>
              </a:rPr>
              <a:t>E</a:t>
            </a:r>
            <a:endParaRPr lang="en-IE" sz="3600" dirty="0">
              <a:solidFill>
                <a:srgbClr val="CC00FF"/>
              </a:solidFill>
              <a:latin typeface="Agency FB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380151"/>
            <a:ext cx="295465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Jesus	</a:t>
            </a:r>
          </a:p>
          <a:p>
            <a:pPr algn="r"/>
            <a:r>
              <a:rPr lang="en-IE" sz="66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is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7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4437112"/>
            <a:ext cx="70567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6600" dirty="0" smtClean="0">
                <a:solidFill>
                  <a:srgbClr val="4E3B30">
                    <a:shade val="75000"/>
                  </a:srgbClr>
                </a:solidFill>
                <a:latin typeface="Century Schoolbook" panose="02040604050505020304" pitchFamily="18" charset="0"/>
              </a:rPr>
              <a:t>Proclaim the </a:t>
            </a:r>
          </a:p>
          <a:p>
            <a:pPr algn="ctr"/>
            <a:r>
              <a:rPr lang="en-IE" sz="6600" dirty="0" smtClean="0">
                <a:solidFill>
                  <a:srgbClr val="4E3B30">
                    <a:shade val="75000"/>
                  </a:srgbClr>
                </a:solidFill>
                <a:latin typeface="Century Schoolbook" panose="02040604050505020304" pitchFamily="18" charset="0"/>
              </a:rPr>
              <a:t>Good News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06489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72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09"/>
            <a:ext cx="9144000" cy="69082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836712"/>
            <a:ext cx="85689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IE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Live the Message</a:t>
            </a:r>
          </a:p>
        </p:txBody>
      </p:sp>
    </p:spTree>
    <p:extLst>
      <p:ext uri="{BB962C8B-B14F-4D97-AF65-F5344CB8AC3E}">
        <p14:creationId xmlns:p14="http://schemas.microsoft.com/office/powerpoint/2010/main" val="2796370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89040"/>
            <a:ext cx="23812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63" y="3785652"/>
            <a:ext cx="23812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536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60486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3849" y="4663296"/>
            <a:ext cx="288032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1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LIFE</a:t>
            </a:r>
            <a:endParaRPr lang="en-IE" sz="3600" dirty="0">
              <a:solidFill>
                <a:prstClr val="black">
                  <a:lumMod val="65000"/>
                  <a:lumOff val="35000"/>
                </a:prst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9737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815304"/>
            <a:ext cx="368044" cy="31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33" y="4447896"/>
            <a:ext cx="344252" cy="41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635" y="4311032"/>
            <a:ext cx="319349" cy="27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90" y="4122624"/>
            <a:ext cx="344041" cy="29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06" y="3835024"/>
            <a:ext cx="389181" cy="33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487" y="3507579"/>
            <a:ext cx="366606" cy="48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075" y="3347739"/>
            <a:ext cx="568499" cy="48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49" y="2804452"/>
            <a:ext cx="476611" cy="40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896" y="3655691"/>
            <a:ext cx="2000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36" y="3184172"/>
            <a:ext cx="2000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21" y="4717107"/>
            <a:ext cx="2000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23" y="3212976"/>
            <a:ext cx="2000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93" y="4001816"/>
            <a:ext cx="2000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64" y="3818464"/>
            <a:ext cx="37385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6686" y="5517232"/>
            <a:ext cx="69092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We Choose Life</a:t>
            </a:r>
            <a:endParaRPr lang="en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4" y="0"/>
            <a:ext cx="9154274" cy="6858000"/>
          </a:xfrm>
        </p:spPr>
      </p:pic>
    </p:spTree>
    <p:extLst>
      <p:ext uri="{BB962C8B-B14F-4D97-AF65-F5344CB8AC3E}">
        <p14:creationId xmlns:p14="http://schemas.microsoft.com/office/powerpoint/2010/main" val="3937417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40960" cy="6264696"/>
          </a:xfrm>
        </p:spPr>
      </p:pic>
    </p:spTree>
    <p:extLst>
      <p:ext uri="{BB962C8B-B14F-4D97-AF65-F5344CB8AC3E}">
        <p14:creationId xmlns:p14="http://schemas.microsoft.com/office/powerpoint/2010/main" val="1959055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09"/>
            <a:ext cx="9144000" cy="69082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36712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IE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Brothers &amp; Sisters</a:t>
            </a:r>
            <a:endParaRPr lang="en-IE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7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64" y="5517232"/>
            <a:ext cx="8856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6600" dirty="0">
                <a:solidFill>
                  <a:srgbClr val="4E3B30">
                    <a:shade val="75000"/>
                  </a:srgbClr>
                </a:solidFill>
                <a:latin typeface="Century Schoolbook" panose="02040604050505020304" pitchFamily="18" charset="0"/>
              </a:rPr>
              <a:t>L</a:t>
            </a:r>
            <a:r>
              <a:rPr lang="en-IE" sz="6600" dirty="0" smtClean="0">
                <a:solidFill>
                  <a:srgbClr val="4E3B30">
                    <a:shade val="75000"/>
                  </a:srgbClr>
                </a:solidFill>
                <a:latin typeface="Century Schoolbook" panose="02040604050505020304" pitchFamily="18" charset="0"/>
              </a:rPr>
              <a:t>ive </a:t>
            </a:r>
            <a:r>
              <a:rPr lang="en-IE" sz="6600" dirty="0" smtClean="0">
                <a:solidFill>
                  <a:srgbClr val="4E3B30">
                    <a:shade val="75000"/>
                  </a:srgbClr>
                </a:solidFill>
                <a:latin typeface="Century Schoolbook" panose="02040604050505020304" pitchFamily="18" charset="0"/>
              </a:rPr>
              <a:t>the </a:t>
            </a:r>
            <a:r>
              <a:rPr lang="en-IE" sz="6600" dirty="0" smtClean="0">
                <a:solidFill>
                  <a:srgbClr val="4E3B30">
                    <a:shade val="75000"/>
                  </a:srgbClr>
                </a:solidFill>
                <a:latin typeface="Century Schoolbook" panose="02040604050505020304" pitchFamily="18" charset="0"/>
              </a:rPr>
              <a:t>Message</a:t>
            </a:r>
            <a:endParaRPr lang="en-IE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472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67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60486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3849" y="4663296"/>
            <a:ext cx="288032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1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LIFE</a:t>
            </a:r>
            <a:endParaRPr lang="en-IE" sz="3600" dirty="0">
              <a:solidFill>
                <a:prstClr val="black">
                  <a:lumMod val="65000"/>
                  <a:lumOff val="35000"/>
                </a:prst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0330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39918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60486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3849" y="4663296"/>
            <a:ext cx="288032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1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LIFE</a:t>
            </a:r>
            <a:endParaRPr lang="en-IE" sz="3600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58325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448"/>
            <a:ext cx="9144000" cy="8280920"/>
          </a:xfrm>
        </p:spPr>
      </p:pic>
    </p:spTree>
    <p:extLst>
      <p:ext uri="{BB962C8B-B14F-4D97-AF65-F5344CB8AC3E}">
        <p14:creationId xmlns:p14="http://schemas.microsoft.com/office/powerpoint/2010/main" val="1962732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2"/>
            <a:ext cx="9144000" cy="7392912"/>
          </a:xfrm>
        </p:spPr>
      </p:pic>
    </p:spTree>
    <p:extLst>
      <p:ext uri="{BB962C8B-B14F-4D97-AF65-F5344CB8AC3E}">
        <p14:creationId xmlns:p14="http://schemas.microsoft.com/office/powerpoint/2010/main" val="2845149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8" y="0"/>
            <a:ext cx="9149278" cy="6858000"/>
          </a:xfrm>
        </p:spPr>
      </p:pic>
      <p:sp>
        <p:nvSpPr>
          <p:cNvPr id="7" name="Rectangle 6"/>
          <p:cNvSpPr/>
          <p:nvPr/>
        </p:nvSpPr>
        <p:spPr>
          <a:xfrm>
            <a:off x="0" y="2276872"/>
            <a:ext cx="4778872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66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“A Peace the</a:t>
            </a:r>
          </a:p>
          <a:p>
            <a:r>
              <a:rPr lang="en-IE" sz="66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   World </a:t>
            </a:r>
          </a:p>
          <a:p>
            <a:r>
              <a:rPr lang="en-IE" sz="66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cannot give” </a:t>
            </a:r>
            <a:endParaRPr lang="en-IE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037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96" y="260648"/>
            <a:ext cx="9175895" cy="6408712"/>
          </a:xfrm>
        </p:spPr>
      </p:pic>
    </p:spTree>
    <p:extLst>
      <p:ext uri="{BB962C8B-B14F-4D97-AF65-F5344CB8AC3E}">
        <p14:creationId xmlns:p14="http://schemas.microsoft.com/office/powerpoint/2010/main" val="3915697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en-IE" sz="6600" cap="none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Live the Message</a:t>
            </a:r>
            <a:r>
              <a:rPr lang="en-IE" sz="1800" cap="none" dirty="0">
                <a:solidFill>
                  <a:prstClr val="black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en-IE" sz="1800" cap="none" dirty="0">
                <a:solidFill>
                  <a:prstClr val="black"/>
                </a:solidFill>
                <a:effectLst/>
                <a:latin typeface="Franklin Gothic Book"/>
                <a:ea typeface="+mn-ea"/>
                <a:cs typeface="+mn-cs"/>
              </a:rPr>
            </a:b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39961"/>
            <a:ext cx="8424936" cy="5185383"/>
          </a:xfrm>
        </p:spPr>
      </p:pic>
    </p:spTree>
    <p:extLst>
      <p:ext uri="{BB962C8B-B14F-4D97-AF65-F5344CB8AC3E}">
        <p14:creationId xmlns:p14="http://schemas.microsoft.com/office/powerpoint/2010/main" val="15687408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48" y="0"/>
            <a:ext cx="9178448" cy="6858000"/>
          </a:xfrm>
        </p:spPr>
      </p:pic>
      <p:sp>
        <p:nvSpPr>
          <p:cNvPr id="5" name="Rectangle 4"/>
          <p:cNvSpPr/>
          <p:nvPr/>
        </p:nvSpPr>
        <p:spPr>
          <a:xfrm>
            <a:off x="3401386" y="2276872"/>
            <a:ext cx="286809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11500" dirty="0" smtClean="0">
                <a:solidFill>
                  <a:srgbClr val="FFFF00"/>
                </a:solidFill>
                <a:latin typeface="Agency FB" panose="020B0503020202020204" pitchFamily="34" charset="0"/>
                <a:cs typeface="Aharoni" panose="02010803020104030203" pitchFamily="2" charset="-79"/>
              </a:rPr>
              <a:t>L </a:t>
            </a:r>
            <a:r>
              <a:rPr lang="en-IE" sz="11500" dirty="0" smtClean="0">
                <a:solidFill>
                  <a:srgbClr val="FF0066"/>
                </a:solidFill>
                <a:latin typeface="Agency FB" panose="020B0503020202020204" pitchFamily="34" charset="0"/>
                <a:cs typeface="Aharoni" panose="02010803020104030203" pitchFamily="2" charset="-79"/>
              </a:rPr>
              <a:t>I </a:t>
            </a:r>
            <a:r>
              <a:rPr lang="en-IE" sz="11500" dirty="0" smtClean="0">
                <a:solidFill>
                  <a:srgbClr val="00B050"/>
                </a:solidFill>
                <a:latin typeface="Agency FB" panose="020B0503020202020204" pitchFamily="34" charset="0"/>
                <a:cs typeface="Aharoni" panose="02010803020104030203" pitchFamily="2" charset="-79"/>
              </a:rPr>
              <a:t>F </a:t>
            </a:r>
            <a:r>
              <a:rPr lang="en-IE" sz="11500" dirty="0" smtClean="0">
                <a:solidFill>
                  <a:srgbClr val="CC00FF"/>
                </a:solidFill>
                <a:latin typeface="Agency FB" panose="020B0503020202020204" pitchFamily="34" charset="0"/>
                <a:cs typeface="Aharoni" panose="02010803020104030203" pitchFamily="2" charset="-79"/>
              </a:rPr>
              <a:t>E</a:t>
            </a:r>
            <a:endParaRPr lang="en-IE" sz="3600" dirty="0">
              <a:solidFill>
                <a:srgbClr val="CC00FF"/>
              </a:solidFill>
              <a:latin typeface="Agency FB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380151"/>
            <a:ext cx="295465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6600" b="1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Jesus	</a:t>
            </a:r>
          </a:p>
          <a:p>
            <a:pPr algn="r"/>
            <a:r>
              <a:rPr lang="en-IE" sz="6600" b="1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 is</a:t>
            </a:r>
            <a:endParaRPr lang="en-I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99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4" y="0"/>
            <a:ext cx="9154274" cy="6858000"/>
          </a:xfrm>
        </p:spPr>
      </p:pic>
    </p:spTree>
    <p:extLst>
      <p:ext uri="{BB962C8B-B14F-4D97-AF65-F5344CB8AC3E}">
        <p14:creationId xmlns:p14="http://schemas.microsoft.com/office/powerpoint/2010/main" val="12321990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64" y="5517232"/>
            <a:ext cx="8856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6600" dirty="0" smtClean="0">
                <a:solidFill>
                  <a:srgbClr val="4E3B30">
                    <a:shade val="75000"/>
                  </a:srgbClr>
                </a:solidFill>
                <a:latin typeface="Century Schoolbook" panose="02040604050505020304" pitchFamily="18" charset="0"/>
              </a:rPr>
              <a:t>Walk in the Light</a:t>
            </a:r>
            <a:endParaRPr lang="en-IE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472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997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068429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" y="0"/>
            <a:ext cx="9122115" cy="7821488"/>
          </a:xfrm>
        </p:spPr>
      </p:pic>
      <p:sp>
        <p:nvSpPr>
          <p:cNvPr id="5" name="Rectangle 4"/>
          <p:cNvSpPr/>
          <p:nvPr/>
        </p:nvSpPr>
        <p:spPr>
          <a:xfrm>
            <a:off x="7809330" y="260648"/>
            <a:ext cx="808363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8000" dirty="0" smtClean="0">
                <a:solidFill>
                  <a:srgbClr val="FFFF00"/>
                </a:solidFill>
                <a:latin typeface="Agency FB" panose="020B0503020202020204" pitchFamily="34" charset="0"/>
                <a:cs typeface="Aharoni" panose="02010803020104030203" pitchFamily="2" charset="-79"/>
              </a:rPr>
              <a:t>P </a:t>
            </a:r>
            <a:endParaRPr lang="en-IE" sz="8000" dirty="0">
              <a:solidFill>
                <a:srgbClr val="FF0066"/>
              </a:solidFill>
              <a:latin typeface="Agency FB" panose="020B0503020202020204" pitchFamily="34" charset="0"/>
              <a:cs typeface="Aharoni" panose="02010803020104030203" pitchFamily="2" charset="-79"/>
            </a:endParaRPr>
          </a:p>
          <a:p>
            <a:pPr lvl="0"/>
            <a:r>
              <a:rPr lang="en-IE" sz="8000" dirty="0" smtClean="0">
                <a:solidFill>
                  <a:srgbClr val="FF0066"/>
                </a:solidFill>
                <a:latin typeface="Agency FB" panose="020B0503020202020204" pitchFamily="34" charset="0"/>
                <a:cs typeface="Aharoni" panose="02010803020104030203" pitchFamily="2" charset="-79"/>
              </a:rPr>
              <a:t>E </a:t>
            </a:r>
          </a:p>
          <a:p>
            <a:pPr lvl="0"/>
            <a:r>
              <a:rPr lang="en-IE" sz="8000" dirty="0" smtClean="0">
                <a:solidFill>
                  <a:srgbClr val="00B050"/>
                </a:solidFill>
                <a:latin typeface="Agency FB" panose="020B0503020202020204" pitchFamily="34" charset="0"/>
                <a:cs typeface="Aharoni" panose="02010803020104030203" pitchFamily="2" charset="-79"/>
              </a:rPr>
              <a:t>A</a:t>
            </a:r>
          </a:p>
          <a:p>
            <a:pPr lvl="0"/>
            <a:r>
              <a:rPr lang="en-IE" sz="8000" dirty="0" smtClean="0">
                <a:solidFill>
                  <a:srgbClr val="CC00FF"/>
                </a:solidFill>
                <a:latin typeface="Agency FB" panose="020B0503020202020204" pitchFamily="34" charset="0"/>
                <a:cs typeface="Aharoni" panose="02010803020104030203" pitchFamily="2" charset="-79"/>
              </a:rPr>
              <a:t>C</a:t>
            </a:r>
          </a:p>
          <a:p>
            <a:pPr lvl="0"/>
            <a:r>
              <a:rPr lang="en-IE" sz="8000" dirty="0" smtClean="0">
                <a:solidFill>
                  <a:srgbClr val="00B0F0"/>
                </a:solidFill>
                <a:latin typeface="Agency FB" panose="020B0503020202020204" pitchFamily="34" charset="0"/>
                <a:cs typeface="Aharoni" panose="02010803020104030203" pitchFamily="2" charset="-79"/>
              </a:rPr>
              <a:t>E</a:t>
            </a:r>
            <a:endParaRPr lang="en-IE" sz="3600" dirty="0">
              <a:solidFill>
                <a:srgbClr val="00B0F0"/>
              </a:solidFill>
              <a:latin typeface="Agency FB" panose="020B0503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7072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8" y="476672"/>
            <a:ext cx="914810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050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892534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943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439774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51408" cy="4614912"/>
          </a:xfrm>
        </p:spPr>
      </p:pic>
      <p:sp>
        <p:nvSpPr>
          <p:cNvPr id="5" name="Rectangle 4"/>
          <p:cNvSpPr/>
          <p:nvPr/>
        </p:nvSpPr>
        <p:spPr>
          <a:xfrm>
            <a:off x="251520" y="5589240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IE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Brothers &amp; Sisters</a:t>
            </a:r>
            <a:endParaRPr lang="en-IE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210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17" y="0"/>
            <a:ext cx="9173117" cy="6857999"/>
          </a:xfrm>
        </p:spPr>
      </p:pic>
      <p:sp>
        <p:nvSpPr>
          <p:cNvPr id="5" name="Rectangle 4"/>
          <p:cNvSpPr/>
          <p:nvPr/>
        </p:nvSpPr>
        <p:spPr>
          <a:xfrm>
            <a:off x="2843808" y="1845082"/>
            <a:ext cx="611577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6600" b="1" dirty="0" smtClean="0">
                <a:solidFill>
                  <a:prstClr val="white"/>
                </a:solidFill>
                <a:latin typeface="Bradley Hand ITC" panose="03070402050302030203" pitchFamily="66" charset="0"/>
              </a:rPr>
              <a:t>Live the Message</a:t>
            </a:r>
            <a:endParaRPr lang="en-IE" sz="6600" b="1" dirty="0">
              <a:solidFill>
                <a:prstClr val="white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3719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60486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3849" y="4663296"/>
            <a:ext cx="288032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1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LIFE</a:t>
            </a:r>
            <a:endParaRPr lang="en-IE" sz="3600" dirty="0">
              <a:solidFill>
                <a:prstClr val="black">
                  <a:lumMod val="65000"/>
                  <a:lumOff val="35000"/>
                </a:prst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1109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48" y="0"/>
            <a:ext cx="9178448" cy="6858000"/>
          </a:xfrm>
        </p:spPr>
      </p:pic>
      <p:sp>
        <p:nvSpPr>
          <p:cNvPr id="5" name="Rectangle 4"/>
          <p:cNvSpPr/>
          <p:nvPr/>
        </p:nvSpPr>
        <p:spPr>
          <a:xfrm>
            <a:off x="3401386" y="2276872"/>
            <a:ext cx="286809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11500" dirty="0" smtClean="0">
                <a:solidFill>
                  <a:srgbClr val="FFFF00"/>
                </a:solidFill>
                <a:latin typeface="Agency FB" panose="020B0503020202020204" pitchFamily="34" charset="0"/>
                <a:cs typeface="Aharoni" panose="02010803020104030203" pitchFamily="2" charset="-79"/>
              </a:rPr>
              <a:t>L </a:t>
            </a:r>
            <a:r>
              <a:rPr lang="en-IE" sz="11500" dirty="0" smtClean="0">
                <a:solidFill>
                  <a:srgbClr val="FF0066"/>
                </a:solidFill>
                <a:latin typeface="Agency FB" panose="020B0503020202020204" pitchFamily="34" charset="0"/>
                <a:cs typeface="Aharoni" panose="02010803020104030203" pitchFamily="2" charset="-79"/>
              </a:rPr>
              <a:t>I </a:t>
            </a:r>
            <a:r>
              <a:rPr lang="en-IE" sz="11500" dirty="0" smtClean="0">
                <a:solidFill>
                  <a:srgbClr val="00B050"/>
                </a:solidFill>
                <a:latin typeface="Agency FB" panose="020B0503020202020204" pitchFamily="34" charset="0"/>
                <a:cs typeface="Aharoni" panose="02010803020104030203" pitchFamily="2" charset="-79"/>
              </a:rPr>
              <a:t>F </a:t>
            </a:r>
            <a:r>
              <a:rPr lang="en-IE" sz="11500" dirty="0" smtClean="0">
                <a:solidFill>
                  <a:srgbClr val="CC00FF"/>
                </a:solidFill>
                <a:latin typeface="Agency FB" panose="020B0503020202020204" pitchFamily="34" charset="0"/>
                <a:cs typeface="Aharoni" panose="02010803020104030203" pitchFamily="2" charset="-79"/>
              </a:rPr>
              <a:t>E</a:t>
            </a:r>
            <a:endParaRPr lang="en-IE" sz="3600" dirty="0">
              <a:solidFill>
                <a:srgbClr val="CC00FF"/>
              </a:solidFill>
              <a:latin typeface="Agency FB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380151"/>
            <a:ext cx="295465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6600" b="1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Jesus	</a:t>
            </a:r>
          </a:p>
          <a:p>
            <a:pPr algn="r"/>
            <a:r>
              <a:rPr lang="en-IE" sz="6600" b="1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 is</a:t>
            </a:r>
            <a:endParaRPr lang="en-I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49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892534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0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64" y="5517232"/>
            <a:ext cx="8856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6600" dirty="0" smtClean="0">
                <a:solidFill>
                  <a:srgbClr val="4E3B30">
                    <a:shade val="75000"/>
                  </a:srgbClr>
                </a:solidFill>
                <a:latin typeface="Century Schoolbook" panose="02040604050505020304" pitchFamily="18" charset="0"/>
              </a:rPr>
              <a:t>Walk in the Light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472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52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5589240"/>
            <a:ext cx="82444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6600" dirty="0" smtClean="0">
                <a:solidFill>
                  <a:srgbClr val="4E3B30">
                    <a:shade val="75000"/>
                  </a:srgbClr>
                </a:solidFill>
                <a:latin typeface="Century Schoolbook" panose="02040604050505020304" pitchFamily="18" charset="0"/>
              </a:rPr>
              <a:t>Brothers and Sisters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4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9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09"/>
            <a:ext cx="9144000" cy="69082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836712"/>
            <a:ext cx="85689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IE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Live the Message</a:t>
            </a:r>
          </a:p>
        </p:txBody>
      </p:sp>
    </p:spTree>
    <p:extLst>
      <p:ext uri="{BB962C8B-B14F-4D97-AF65-F5344CB8AC3E}">
        <p14:creationId xmlns:p14="http://schemas.microsoft.com/office/powerpoint/2010/main" val="1368004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60486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3849" y="4663296"/>
            <a:ext cx="288032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1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LIFE</a:t>
            </a:r>
            <a:endParaRPr lang="en-IE" sz="3600" dirty="0">
              <a:solidFill>
                <a:prstClr val="black">
                  <a:lumMod val="65000"/>
                  <a:lumOff val="35000"/>
                </a:prst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27521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173</TotalTime>
  <Words>82</Words>
  <Application>Microsoft Office PowerPoint</Application>
  <PresentationFormat>On-screen Show (4:3)</PresentationFormat>
  <Paragraphs>38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Live the Message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Maloney</dc:creator>
  <cp:lastModifiedBy>Anna Maloney</cp:lastModifiedBy>
  <cp:revision>17</cp:revision>
  <dcterms:created xsi:type="dcterms:W3CDTF">2015-01-22T15:15:53Z</dcterms:created>
  <dcterms:modified xsi:type="dcterms:W3CDTF">2015-01-23T11:17:49Z</dcterms:modified>
</cp:coreProperties>
</file>