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49E55B2-1597-4861-B545-E95575AC35A0}" type="datetimeFigureOut">
              <a:rPr lang="en-IE" smtClean="0"/>
              <a:pPr/>
              <a:t>11/02/2015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D17A3C6-3008-4A3C-8B75-EE686EBDF993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10" Type="http://schemas.openxmlformats.org/officeDocument/2006/relationships/image" Target="../media/image10.jp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6750" y="13866"/>
            <a:ext cx="3607250" cy="22821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866"/>
            <a:ext cx="3707904" cy="22821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4509120"/>
            <a:ext cx="3146163" cy="2387920"/>
          </a:xfrm>
          <a:prstGeom prst="rect">
            <a:avLst/>
          </a:prstGeom>
        </p:spPr>
      </p:pic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844824"/>
            <a:ext cx="4596782" cy="28638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53136"/>
            <a:ext cx="3707904" cy="22048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60" y="2420889"/>
            <a:ext cx="1663864" cy="1944216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2511153"/>
            <a:ext cx="2357656" cy="1853952"/>
          </a:xfrm>
          <a:prstGeom prst="rect">
            <a:avLst/>
          </a:prstGeom>
        </p:spPr>
      </p:pic>
      <p:pic>
        <p:nvPicPr>
          <p:cNvPr id="6147" name="Picture 3" descr="C:\Users\maloneys\Pictures\Picture-Of-Praying-Hands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0676" y="-5680"/>
            <a:ext cx="1406232" cy="1798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4934988"/>
            <a:ext cx="2736304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4393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Year of Consecrated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sz="3200" dirty="0" smtClean="0"/>
              <a:t>It celebrates Religious Life and those who answer the Call to Vocation</a:t>
            </a:r>
          </a:p>
          <a:p>
            <a:pPr algn="just"/>
            <a:r>
              <a:rPr lang="en-US" sz="3200" dirty="0" smtClean="0"/>
              <a:t>Is your school linked to a diocese/Religious Order?</a:t>
            </a:r>
          </a:p>
          <a:p>
            <a:pPr algn="just"/>
            <a:r>
              <a:rPr lang="en-US" sz="3200" dirty="0" smtClean="0"/>
              <a:t>How much do you (or the younger students in your school) know about this link/Religious Order? (Founder, Vision, Mission)</a:t>
            </a:r>
          </a:p>
          <a:p>
            <a:pPr algn="just"/>
            <a:r>
              <a:rPr lang="en-US" sz="3200" dirty="0" smtClean="0"/>
              <a:t>Could you </a:t>
            </a:r>
            <a:r>
              <a:rPr lang="en-US" sz="3200" dirty="0" err="1" smtClean="0"/>
              <a:t>organise</a:t>
            </a:r>
            <a:r>
              <a:rPr lang="en-US" sz="3200" dirty="0" smtClean="0"/>
              <a:t> some form of celebration to mark this special Year?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82099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024744" cy="1143000"/>
          </a:xfrm>
        </p:spPr>
        <p:txBody>
          <a:bodyPr>
            <a:normAutofit/>
          </a:bodyPr>
          <a:lstStyle/>
          <a:p>
            <a:r>
              <a:rPr lang="en-IE" sz="3200" dirty="0" smtClean="0"/>
              <a:t>Some ways to celebrate the Year of Consecrated Life</a:t>
            </a:r>
            <a:endParaRPr lang="en-IE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96544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IE" dirty="0" smtClean="0"/>
              <a:t>Invite representatives of the Religious Order associated with your school or those who live close by to:</a:t>
            </a:r>
          </a:p>
          <a:p>
            <a:pPr marL="457200" indent="-457200" algn="just">
              <a:buAutoNum type="alphaLcParenR"/>
            </a:pPr>
            <a:r>
              <a:rPr lang="en-IE" dirty="0" smtClean="0"/>
              <a:t>Visit for a whole school celebration, such as a Prayer Service or Mass, where their contribution to the school and surrounding community is acknowledged and to </a:t>
            </a:r>
            <a:r>
              <a:rPr lang="en-IE" dirty="0"/>
              <a:t>p</a:t>
            </a:r>
            <a:r>
              <a:rPr lang="en-IE" dirty="0" smtClean="0"/>
              <a:t>ray for future vocations</a:t>
            </a:r>
          </a:p>
          <a:p>
            <a:pPr marL="457200" indent="-457200" algn="just">
              <a:buAutoNum type="alphaLcParenR"/>
            </a:pPr>
            <a:r>
              <a:rPr lang="en-IE" dirty="0"/>
              <a:t>V</a:t>
            </a:r>
            <a:r>
              <a:rPr lang="en-IE" dirty="0" smtClean="0"/>
              <a:t>isit a class group who have prepared some questions to ask about life as a priest, brother, monk or nun or to view a presentation of your research </a:t>
            </a:r>
          </a:p>
          <a:p>
            <a:pPr marL="0" indent="0" algn="ctr">
              <a:buNone/>
            </a:pPr>
            <a:r>
              <a:rPr lang="en-IE" dirty="0"/>
              <a:t> </a:t>
            </a:r>
            <a:r>
              <a:rPr lang="en-IE" dirty="0" smtClean="0"/>
              <a:t>or </a:t>
            </a:r>
            <a:r>
              <a:rPr lang="en-IE" i="1" dirty="0" smtClean="0"/>
              <a:t>YOU</a:t>
            </a:r>
            <a:r>
              <a:rPr lang="en-IE" dirty="0" smtClean="0"/>
              <a:t> could:</a:t>
            </a:r>
          </a:p>
          <a:p>
            <a:pPr algn="just"/>
            <a:r>
              <a:rPr lang="en-IE" dirty="0" smtClean="0"/>
              <a:t>Create some art work in light of what you have learned and display it in the school foyer/school grounds</a:t>
            </a:r>
          </a:p>
          <a:p>
            <a:pPr algn="just"/>
            <a:r>
              <a:rPr lang="en-IE" dirty="0" smtClean="0"/>
              <a:t>Host coffee mornings where those in religious life are invited to the school on a termly basis so you can chat informally</a:t>
            </a:r>
          </a:p>
          <a:p>
            <a:pPr algn="just"/>
            <a:r>
              <a:rPr lang="en-IE" dirty="0" smtClean="0"/>
              <a:t>Learn how to chant, pray using icons; whatever the way of life of the order may be, from the experts!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062478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25</TotalTime>
  <Words>223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PowerPoint Presentation</vt:lpstr>
      <vt:lpstr>Year of Consecrated Life</vt:lpstr>
      <vt:lpstr>Some ways to celebrate the Year of Consecrated Life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Maloney</dc:creator>
  <cp:lastModifiedBy>Anna Maloney</cp:lastModifiedBy>
  <cp:revision>5</cp:revision>
  <dcterms:created xsi:type="dcterms:W3CDTF">2015-02-06T13:13:16Z</dcterms:created>
  <dcterms:modified xsi:type="dcterms:W3CDTF">2015-02-11T10:44:43Z</dcterms:modified>
</cp:coreProperties>
</file>