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9" r:id="rId12"/>
    <p:sldId id="266" r:id="rId13"/>
    <p:sldId id="267" r:id="rId14"/>
    <p:sldId id="268"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6C94B3A-AECC-46B7-A655-2F53D961839E}" type="datetimeFigureOut">
              <a:rPr lang="en-IE" smtClean="0"/>
              <a:pPr/>
              <a:t>10/02/2015</a:t>
            </a:fld>
            <a:endParaRPr lang="en-IE"/>
          </a:p>
        </p:txBody>
      </p:sp>
      <p:sp>
        <p:nvSpPr>
          <p:cNvPr id="19" name="Footer Placeholder 18"/>
          <p:cNvSpPr>
            <a:spLocks noGrp="1"/>
          </p:cNvSpPr>
          <p:nvPr>
            <p:ph type="ftr" sz="quarter" idx="11"/>
          </p:nvPr>
        </p:nvSpPr>
        <p:spPr/>
        <p:txBody>
          <a:bodyPr/>
          <a:lstStyle/>
          <a:p>
            <a:endParaRPr lang="en-IE"/>
          </a:p>
        </p:txBody>
      </p:sp>
      <p:sp>
        <p:nvSpPr>
          <p:cNvPr id="27" name="Slide Number Placeholder 26"/>
          <p:cNvSpPr>
            <a:spLocks noGrp="1"/>
          </p:cNvSpPr>
          <p:nvPr>
            <p:ph type="sldNum" sz="quarter" idx="12"/>
          </p:nvPr>
        </p:nvSpPr>
        <p:spPr/>
        <p:txBody>
          <a:bodyPr/>
          <a:lstStyle/>
          <a:p>
            <a:fld id="{C5922970-6332-47E8-A1B1-C730D24C4B57}" type="slidenum">
              <a:rPr lang="en-IE" smtClean="0"/>
              <a:pPr/>
              <a:t>‹#›</a:t>
            </a:fld>
            <a:endParaRPr lang="en-IE"/>
          </a:p>
        </p:txBody>
      </p:sp>
    </p:spTree>
  </p:cSld>
  <p:clrMapOvr>
    <a:overrideClrMapping bg1="dk1" tx1="lt1" bg2="dk2" tx2="lt2" accent1="accent1" accent2="accent2" accent3="accent3" accent4="accent4" accent5="accent5" accent6="accent6" hlink="hlink" folHlink="folHlink"/>
  </p:clrMapOvr>
  <p:transition advTm="1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C94B3A-AECC-46B7-A655-2F53D961839E}" type="datetimeFigureOut">
              <a:rPr lang="en-IE" smtClean="0"/>
              <a:pPr/>
              <a:t>10/02/2015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5922970-6332-47E8-A1B1-C730D24C4B57}" type="slidenum">
              <a:rPr lang="en-IE" smtClean="0"/>
              <a:pPr/>
              <a:t>‹#›</a:t>
            </a:fld>
            <a:endParaRPr lang="en-IE"/>
          </a:p>
        </p:txBody>
      </p:sp>
    </p:spTree>
  </p:cSld>
  <p:clrMapOvr>
    <a:masterClrMapping/>
  </p:clrMapOvr>
  <p:transition advTm="1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C94B3A-AECC-46B7-A655-2F53D961839E}" type="datetimeFigureOut">
              <a:rPr lang="en-IE" smtClean="0"/>
              <a:pPr/>
              <a:t>10/02/2015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5922970-6332-47E8-A1B1-C730D24C4B57}" type="slidenum">
              <a:rPr lang="en-IE" smtClean="0"/>
              <a:pPr/>
              <a:t>‹#›</a:t>
            </a:fld>
            <a:endParaRPr lang="en-IE"/>
          </a:p>
        </p:txBody>
      </p:sp>
    </p:spTree>
  </p:cSld>
  <p:clrMapOvr>
    <a:masterClrMapping/>
  </p:clrMapOvr>
  <p:transition advTm="1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C94B3A-AECC-46B7-A655-2F53D961839E}" type="datetimeFigureOut">
              <a:rPr lang="en-IE" smtClean="0"/>
              <a:pPr/>
              <a:t>10/02/2015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5922970-6332-47E8-A1B1-C730D24C4B57}" type="slidenum">
              <a:rPr lang="en-IE" smtClean="0"/>
              <a:pPr/>
              <a:t>‹#›</a:t>
            </a:fld>
            <a:endParaRPr lang="en-IE"/>
          </a:p>
        </p:txBody>
      </p:sp>
    </p:spTree>
  </p:cSld>
  <p:clrMapOvr>
    <a:masterClrMapping/>
  </p:clrMapOvr>
  <p:transition advTm="1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6C94B3A-AECC-46B7-A655-2F53D961839E}" type="datetimeFigureOut">
              <a:rPr lang="en-IE" smtClean="0"/>
              <a:pPr/>
              <a:t>10/02/2015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5922970-6332-47E8-A1B1-C730D24C4B57}" type="slidenum">
              <a:rPr lang="en-IE" smtClean="0"/>
              <a:pPr/>
              <a:t>‹#›</a:t>
            </a:fld>
            <a:endParaRPr lang="en-IE"/>
          </a:p>
        </p:txBody>
      </p:sp>
    </p:spTree>
  </p:cSld>
  <p:clrMapOvr>
    <a:overrideClrMapping bg1="dk1" tx1="lt1" bg2="dk2" tx2="lt2" accent1="accent1" accent2="accent2" accent3="accent3" accent4="accent4" accent5="accent5" accent6="accent6" hlink="hlink" folHlink="folHlink"/>
  </p:clrMapOvr>
  <p:transition advTm="1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6C94B3A-AECC-46B7-A655-2F53D961839E}" type="datetimeFigureOut">
              <a:rPr lang="en-IE" smtClean="0"/>
              <a:pPr/>
              <a:t>10/02/2015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C5922970-6332-47E8-A1B1-C730D24C4B57}" type="slidenum">
              <a:rPr lang="en-IE" smtClean="0"/>
              <a:pPr/>
              <a:t>‹#›</a:t>
            </a:fld>
            <a:endParaRPr lang="en-IE"/>
          </a:p>
        </p:txBody>
      </p:sp>
    </p:spTree>
  </p:cSld>
  <p:clrMapOvr>
    <a:masterClrMapping/>
  </p:clrMapOvr>
  <p:transition advTm="1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6C94B3A-AECC-46B7-A655-2F53D961839E}" type="datetimeFigureOut">
              <a:rPr lang="en-IE" smtClean="0"/>
              <a:pPr/>
              <a:t>10/02/2015</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C5922970-6332-47E8-A1B1-C730D24C4B57}" type="slidenum">
              <a:rPr lang="en-IE" smtClean="0"/>
              <a:pPr/>
              <a:t>‹#›</a:t>
            </a:fld>
            <a:endParaRPr lang="en-IE"/>
          </a:p>
        </p:txBody>
      </p:sp>
    </p:spTree>
  </p:cSld>
  <p:clrMapOvr>
    <a:masterClrMapping/>
  </p:clrMapOvr>
  <p:transition advTm="1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6C94B3A-AECC-46B7-A655-2F53D961839E}" type="datetimeFigureOut">
              <a:rPr lang="en-IE" smtClean="0"/>
              <a:pPr/>
              <a:t>10/02/2015</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C5922970-6332-47E8-A1B1-C730D24C4B57}" type="slidenum">
              <a:rPr lang="en-IE" smtClean="0"/>
              <a:pPr/>
              <a:t>‹#›</a:t>
            </a:fld>
            <a:endParaRPr lang="en-IE"/>
          </a:p>
        </p:txBody>
      </p:sp>
    </p:spTree>
  </p:cSld>
  <p:clrMapOvr>
    <a:masterClrMapping/>
  </p:clrMapOvr>
  <p:transition advTm="1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C94B3A-AECC-46B7-A655-2F53D961839E}" type="datetimeFigureOut">
              <a:rPr lang="en-IE" smtClean="0"/>
              <a:pPr/>
              <a:t>10/02/2015</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C5922970-6332-47E8-A1B1-C730D24C4B57}" type="slidenum">
              <a:rPr lang="en-IE" smtClean="0"/>
              <a:pPr/>
              <a:t>‹#›</a:t>
            </a:fld>
            <a:endParaRPr lang="en-IE"/>
          </a:p>
        </p:txBody>
      </p:sp>
    </p:spTree>
  </p:cSld>
  <p:clrMapOvr>
    <a:masterClrMapping/>
  </p:clrMapOvr>
  <p:transition advTm="1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6C94B3A-AECC-46B7-A655-2F53D961839E}" type="datetimeFigureOut">
              <a:rPr lang="en-IE" smtClean="0"/>
              <a:pPr/>
              <a:t>10/02/2015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C5922970-6332-47E8-A1B1-C730D24C4B57}" type="slidenum">
              <a:rPr lang="en-IE" smtClean="0"/>
              <a:pPr/>
              <a:t>‹#›</a:t>
            </a:fld>
            <a:endParaRPr lang="en-IE"/>
          </a:p>
        </p:txBody>
      </p:sp>
    </p:spTree>
  </p:cSld>
  <p:clrMapOvr>
    <a:masterClrMapping/>
  </p:clrMapOvr>
  <p:transition advTm="100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C94B3A-AECC-46B7-A655-2F53D961839E}" type="datetimeFigureOut">
              <a:rPr lang="en-IE" smtClean="0"/>
              <a:pPr/>
              <a:t>10/02/2015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a:xfrm>
            <a:off x="8077200" y="6356350"/>
            <a:ext cx="609600" cy="365125"/>
          </a:xfrm>
        </p:spPr>
        <p:txBody>
          <a:bodyPr/>
          <a:lstStyle/>
          <a:p>
            <a:fld id="{C5922970-6332-47E8-A1B1-C730D24C4B57}" type="slidenum">
              <a:rPr lang="en-IE" smtClean="0"/>
              <a:pPr/>
              <a:t>‹#›</a:t>
            </a:fld>
            <a:endParaRPr lang="en-IE"/>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advTm="1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6C94B3A-AECC-46B7-A655-2F53D961839E}" type="datetimeFigureOut">
              <a:rPr lang="en-IE" smtClean="0"/>
              <a:pPr/>
              <a:t>10/02/2015</a:t>
            </a:fld>
            <a:endParaRPr lang="en-IE"/>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E"/>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5922970-6332-47E8-A1B1-C730D24C4B57}" type="slidenum">
              <a:rPr lang="en-IE" smtClean="0"/>
              <a:pPr/>
              <a:t>‹#›</a:t>
            </a:fld>
            <a:endParaRPr lang="en-IE"/>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advTm="100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jpeg"/></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School Liturgy in Lent </a:t>
            </a:r>
            <a:endParaRPr lang="en-IE" dirty="0"/>
          </a:p>
        </p:txBody>
      </p:sp>
      <p:sp>
        <p:nvSpPr>
          <p:cNvPr id="3" name="Subtitle 2"/>
          <p:cNvSpPr>
            <a:spLocks noGrp="1"/>
          </p:cNvSpPr>
          <p:nvPr>
            <p:ph type="subTitle" idx="1"/>
          </p:nvPr>
        </p:nvSpPr>
        <p:spPr/>
        <p:txBody>
          <a:bodyPr/>
          <a:lstStyle/>
          <a:p>
            <a:r>
              <a:rPr lang="en-IE" dirty="0" smtClean="0"/>
              <a:t>Lizzie Harrison</a:t>
            </a:r>
            <a:endParaRPr lang="en-IE"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lstStyle/>
          <a:p>
            <a:r>
              <a:rPr lang="en-IE" dirty="0" smtClean="0"/>
              <a:t>Why Ritual?</a:t>
            </a:r>
            <a:endParaRPr lang="en-IE" dirty="0"/>
          </a:p>
        </p:txBody>
      </p:sp>
      <p:sp>
        <p:nvSpPr>
          <p:cNvPr id="3" name="Content Placeholder 2"/>
          <p:cNvSpPr>
            <a:spLocks noGrp="1"/>
          </p:cNvSpPr>
          <p:nvPr>
            <p:ph idx="1"/>
          </p:nvPr>
        </p:nvSpPr>
        <p:spPr>
          <a:xfrm>
            <a:off x="395536" y="1556792"/>
            <a:ext cx="8229600" cy="4968552"/>
          </a:xfrm>
        </p:spPr>
        <p:txBody>
          <a:bodyPr>
            <a:normAutofit/>
          </a:bodyPr>
          <a:lstStyle/>
          <a:p>
            <a:endParaRPr lang="en-IE" dirty="0" smtClean="0"/>
          </a:p>
          <a:p>
            <a:pPr marL="0" indent="0" algn="just">
              <a:buNone/>
            </a:pPr>
            <a:r>
              <a:rPr lang="en-IE" dirty="0" smtClean="0"/>
              <a:t>“Ritual is vital to the well being of the individual and society. Without Ritual I go nowhere, I see nothing new and I do it alone. The church community which is bold enough to visit the edge may have to experience the darkness of disorientation or confusion of losing established patterns of understanding and doing but it will open itself up to the possibility of true community and closer </a:t>
            </a:r>
            <a:r>
              <a:rPr lang="en-IE" dirty="0" smtClean="0"/>
              <a:t>relationships…” </a:t>
            </a:r>
          </a:p>
          <a:p>
            <a:pPr marL="0" indent="0" algn="ctr">
              <a:buNone/>
            </a:pPr>
            <a:endParaRPr lang="en-IE" dirty="0" smtClean="0"/>
          </a:p>
          <a:p>
            <a:pPr>
              <a:buNone/>
            </a:pPr>
            <a:r>
              <a:rPr lang="en-IE" sz="2000" dirty="0" smtClean="0"/>
              <a:t>From </a:t>
            </a:r>
            <a:r>
              <a:rPr lang="en-IE" sz="2000" i="1" dirty="0" smtClean="0"/>
              <a:t>A </a:t>
            </a:r>
            <a:r>
              <a:rPr lang="en-IE" sz="2000" i="1" dirty="0" smtClean="0"/>
              <a:t>Sacramental </a:t>
            </a:r>
            <a:r>
              <a:rPr lang="en-IE" sz="2000" i="1" dirty="0"/>
              <a:t>P</a:t>
            </a:r>
            <a:r>
              <a:rPr lang="en-IE" sz="2000" i="1" dirty="0" smtClean="0"/>
              <a:t>eople </a:t>
            </a:r>
            <a:r>
              <a:rPr lang="en-IE" sz="2000" dirty="0" smtClean="0"/>
              <a:t>by Michael </a:t>
            </a:r>
            <a:r>
              <a:rPr lang="en-IE" sz="2000" dirty="0" err="1" smtClean="0"/>
              <a:t>Drumm</a:t>
            </a:r>
            <a:r>
              <a:rPr lang="en-IE" sz="2000" dirty="0"/>
              <a:t> </a:t>
            </a:r>
            <a:r>
              <a:rPr lang="en-IE" sz="2000" dirty="0" smtClean="0"/>
              <a:t>&amp; </a:t>
            </a:r>
            <a:r>
              <a:rPr lang="en-IE" sz="2000" dirty="0" smtClean="0"/>
              <a:t>Tom Gunning</a:t>
            </a:r>
            <a:endParaRPr lang="en-IE" sz="2000" dirty="0" smtClean="0"/>
          </a:p>
          <a:p>
            <a:endParaRPr lang="en-IE" dirty="0" smtClean="0"/>
          </a:p>
          <a:p>
            <a:endParaRPr lang="en-IE"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Why Ritual?</a:t>
            </a:r>
            <a:endParaRPr lang="en-IE" dirty="0"/>
          </a:p>
        </p:txBody>
      </p:sp>
      <p:sp>
        <p:nvSpPr>
          <p:cNvPr id="3" name="Content Placeholder 2"/>
          <p:cNvSpPr>
            <a:spLocks noGrp="1"/>
          </p:cNvSpPr>
          <p:nvPr>
            <p:ph idx="1"/>
          </p:nvPr>
        </p:nvSpPr>
        <p:spPr/>
        <p:txBody>
          <a:bodyPr/>
          <a:lstStyle/>
          <a:p>
            <a:r>
              <a:rPr lang="en-IE" dirty="0" smtClean="0"/>
              <a:t>Encounter with Christ</a:t>
            </a:r>
          </a:p>
          <a:p>
            <a:r>
              <a:rPr lang="en-IE" dirty="0" smtClean="0"/>
              <a:t>Pre-Evangelisation/ Evangelisation</a:t>
            </a:r>
          </a:p>
          <a:p>
            <a:r>
              <a:rPr lang="en-IE" dirty="0" smtClean="0"/>
              <a:t>Develop a relationship with God</a:t>
            </a:r>
          </a:p>
          <a:p>
            <a:r>
              <a:rPr lang="en-IE" dirty="0" smtClean="0"/>
              <a:t>Community (communitas)</a:t>
            </a:r>
          </a:p>
          <a:p>
            <a:r>
              <a:rPr lang="en-IE" dirty="0" smtClean="0"/>
              <a:t>Give life meaning</a:t>
            </a:r>
          </a:p>
          <a:p>
            <a:r>
              <a:rPr lang="en-IE" dirty="0" smtClean="0"/>
              <a:t>Language to express the </a:t>
            </a:r>
            <a:r>
              <a:rPr lang="en-IE" dirty="0" smtClean="0"/>
              <a:t>inexpressible/the </a:t>
            </a:r>
            <a:r>
              <a:rPr lang="en-IE" dirty="0" smtClean="0"/>
              <a:t>liminal</a:t>
            </a:r>
          </a:p>
          <a:p>
            <a:r>
              <a:rPr lang="en-IE" dirty="0" smtClean="0"/>
              <a:t>Make sense of key transitions in life - pregnancy, birth, adolescence, betrothal, marriage, death. </a:t>
            </a:r>
            <a:r>
              <a:rPr lang="en-IE" dirty="0" smtClean="0"/>
              <a:t>– </a:t>
            </a:r>
            <a:r>
              <a:rPr lang="en-IE" i="1" dirty="0" smtClean="0"/>
              <a:t>through </a:t>
            </a:r>
            <a:r>
              <a:rPr lang="en-IE" dirty="0" smtClean="0"/>
              <a:t>the </a:t>
            </a:r>
            <a:r>
              <a:rPr lang="en-IE" dirty="0" smtClean="0"/>
              <a:t>Sacraments</a:t>
            </a:r>
          </a:p>
          <a:p>
            <a:endParaRPr lang="en-IE"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normAutofit fontScale="90000"/>
          </a:bodyPr>
          <a:lstStyle/>
          <a:p>
            <a:pPr algn="ctr"/>
            <a:r>
              <a:rPr lang="en-IE" dirty="0" smtClean="0"/>
              <a:t>Pope Francis </a:t>
            </a:r>
            <a:r>
              <a:rPr lang="en-IE" dirty="0" smtClean="0"/>
              <a:t>(</a:t>
            </a:r>
            <a:r>
              <a:rPr lang="en-IE" dirty="0" err="1" smtClean="0"/>
              <a:t>Evangelii</a:t>
            </a:r>
            <a:r>
              <a:rPr lang="en-IE" dirty="0" smtClean="0"/>
              <a:t> </a:t>
            </a:r>
            <a:r>
              <a:rPr lang="en-IE" dirty="0" err="1" smtClean="0"/>
              <a:t>Nuntandi</a:t>
            </a:r>
            <a:r>
              <a:rPr lang="en-IE" dirty="0" smtClean="0"/>
              <a:t>)</a:t>
            </a:r>
            <a:endParaRPr lang="en-IE" dirty="0"/>
          </a:p>
        </p:txBody>
      </p:sp>
      <p:sp>
        <p:nvSpPr>
          <p:cNvPr id="3" name="Content Placeholder 2"/>
          <p:cNvSpPr>
            <a:spLocks noGrp="1"/>
          </p:cNvSpPr>
          <p:nvPr>
            <p:ph idx="1"/>
          </p:nvPr>
        </p:nvSpPr>
        <p:spPr>
          <a:xfrm>
            <a:off x="467544" y="1628800"/>
            <a:ext cx="8229600" cy="4968552"/>
          </a:xfrm>
        </p:spPr>
        <p:txBody>
          <a:bodyPr>
            <a:normAutofit fontScale="85000" lnSpcReduction="10000"/>
          </a:bodyPr>
          <a:lstStyle/>
          <a:p>
            <a:pPr algn="just"/>
            <a:r>
              <a:rPr lang="en-IE" dirty="0" smtClean="0"/>
              <a:t>“I invite all Christians, everywhere, at this very moment, to a renewed personal encounter with Jesus Christ, or at least an openness to letting him encounter them; I ask all of you to do this unfailingly each </a:t>
            </a:r>
            <a:r>
              <a:rPr lang="en-IE" dirty="0" smtClean="0"/>
              <a:t>day…”</a:t>
            </a:r>
            <a:endParaRPr lang="en-IE" dirty="0" smtClean="0"/>
          </a:p>
          <a:p>
            <a:pPr algn="just"/>
            <a:r>
              <a:rPr lang="en-IE" dirty="0" smtClean="0"/>
              <a:t>“A </a:t>
            </a:r>
            <a:r>
              <a:rPr lang="en-IE" dirty="0" smtClean="0"/>
              <a:t>Church that evangelizes must always start from prayer, from asking, like the Apostles in the Upper Room, for the fire of the Holy Spirit. Only a faithful and intense relationship with God allows us to leave our enclosures and announce the Gospel with </a:t>
            </a:r>
            <a:r>
              <a:rPr lang="en-IE" dirty="0" err="1" smtClean="0"/>
              <a:t>parrhesia</a:t>
            </a:r>
            <a:r>
              <a:rPr lang="en-IE" dirty="0" smtClean="0"/>
              <a:t> (</a:t>
            </a:r>
            <a:r>
              <a:rPr lang="en-IE" i="1" dirty="0" smtClean="0"/>
              <a:t>the obligation to speak the truth for the common good, even at personal risk</a:t>
            </a:r>
            <a:r>
              <a:rPr lang="en-IE" dirty="0" smtClean="0"/>
              <a:t>). Without prayer our actions become empty and our proclamation soulless, it is not animated by the </a:t>
            </a:r>
            <a:r>
              <a:rPr lang="en-IE" dirty="0" smtClean="0"/>
              <a:t>Spirit”</a:t>
            </a:r>
            <a:endParaRPr lang="en-IE" dirty="0" smtClean="0"/>
          </a:p>
          <a:p>
            <a:pPr algn="just"/>
            <a:r>
              <a:rPr lang="en-IE" dirty="0" smtClean="0"/>
              <a:t>“To </a:t>
            </a:r>
            <a:r>
              <a:rPr lang="en-IE" dirty="0" smtClean="0"/>
              <a:t>evangelize, then, we must be open to the action of the Spirit of God, without fear of what He asks us or where He leads us. Let us entrust ourselves to Him! He enables us to live and bear witness to our faith, and enlighten the hearts of those we </a:t>
            </a:r>
            <a:r>
              <a:rPr lang="en-IE" dirty="0" smtClean="0"/>
              <a:t>meet”</a:t>
            </a:r>
            <a:endParaRPr lang="en-IE" dirty="0" smtClean="0"/>
          </a:p>
          <a:p>
            <a:pPr marL="0" indent="0">
              <a:buNone/>
            </a:pPr>
            <a:endParaRPr lang="en-IE" b="1" dirty="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Stages of Ritual?</a:t>
            </a:r>
            <a:endParaRPr lang="en-IE" dirty="0"/>
          </a:p>
        </p:txBody>
      </p:sp>
      <p:sp>
        <p:nvSpPr>
          <p:cNvPr id="3" name="Content Placeholder 2"/>
          <p:cNvSpPr>
            <a:spLocks noGrp="1"/>
          </p:cNvSpPr>
          <p:nvPr>
            <p:ph idx="1"/>
          </p:nvPr>
        </p:nvSpPr>
        <p:spPr/>
        <p:txBody>
          <a:bodyPr/>
          <a:lstStyle/>
          <a:p>
            <a:r>
              <a:rPr lang="en-IE" dirty="0" smtClean="0"/>
              <a:t>Books referenced to explain Ritual </a:t>
            </a:r>
          </a:p>
          <a:p>
            <a:pPr lvl="2"/>
            <a:r>
              <a:rPr lang="en-IE" i="1" dirty="0" smtClean="0"/>
              <a:t>A </a:t>
            </a:r>
            <a:r>
              <a:rPr lang="en-IE" i="1" dirty="0" smtClean="0"/>
              <a:t>Sacramental </a:t>
            </a:r>
            <a:r>
              <a:rPr lang="en-IE" i="1" dirty="0" smtClean="0"/>
              <a:t>People, </a:t>
            </a:r>
            <a:r>
              <a:rPr lang="en-IE" dirty="0" smtClean="0"/>
              <a:t>Michael </a:t>
            </a:r>
            <a:r>
              <a:rPr lang="en-IE" dirty="0" err="1"/>
              <a:t>Drumm</a:t>
            </a:r>
            <a:r>
              <a:rPr lang="en-IE" dirty="0"/>
              <a:t> </a:t>
            </a:r>
            <a:r>
              <a:rPr lang="en-IE" dirty="0" smtClean="0"/>
              <a:t>&amp; Tom Gunning</a:t>
            </a:r>
            <a:endParaRPr lang="en-IE" dirty="0" smtClean="0"/>
          </a:p>
          <a:p>
            <a:pPr lvl="2"/>
            <a:r>
              <a:rPr lang="en-IE" i="1" dirty="0" smtClean="0"/>
              <a:t>Passage </a:t>
            </a:r>
            <a:r>
              <a:rPr lang="en-IE" i="1" dirty="0" smtClean="0"/>
              <a:t>to </a:t>
            </a:r>
            <a:r>
              <a:rPr lang="en-IE" i="1" dirty="0" smtClean="0"/>
              <a:t>Pasch, </a:t>
            </a:r>
            <a:r>
              <a:rPr lang="en-IE" dirty="0" smtClean="0"/>
              <a:t>Michael </a:t>
            </a:r>
            <a:r>
              <a:rPr lang="en-IE" dirty="0" err="1" smtClean="0"/>
              <a:t>Drumm</a:t>
            </a:r>
            <a:endParaRPr lang="en-IE" dirty="0" smtClean="0"/>
          </a:p>
          <a:p>
            <a:r>
              <a:rPr lang="en-IE" dirty="0" smtClean="0"/>
              <a:t>Arnold Van </a:t>
            </a:r>
            <a:r>
              <a:rPr lang="en-IE" dirty="0" err="1" smtClean="0"/>
              <a:t>Gennep</a:t>
            </a:r>
            <a:r>
              <a:rPr lang="en-IE" dirty="0" smtClean="0"/>
              <a:t>/Victor Turner – Anthropologists</a:t>
            </a:r>
          </a:p>
          <a:p>
            <a:r>
              <a:rPr lang="en-IE" dirty="0" smtClean="0"/>
              <a:t>Three stages of ritual</a:t>
            </a:r>
          </a:p>
        </p:txBody>
      </p:sp>
      <p:graphicFrame>
        <p:nvGraphicFramePr>
          <p:cNvPr id="4" name="Table 3"/>
          <p:cNvGraphicFramePr>
            <a:graphicFrameLocks noGrp="1"/>
          </p:cNvGraphicFramePr>
          <p:nvPr/>
        </p:nvGraphicFramePr>
        <p:xfrm>
          <a:off x="683568" y="4293096"/>
          <a:ext cx="7632849" cy="2030328"/>
        </p:xfrm>
        <a:graphic>
          <a:graphicData uri="http://schemas.openxmlformats.org/drawingml/2006/table">
            <a:tbl>
              <a:tblPr firstRow="1" bandRow="1">
                <a:tableStyleId>{9DCAF9ED-07DC-4A11-8D7F-57B35C25682E}</a:tableStyleId>
              </a:tblPr>
              <a:tblGrid>
                <a:gridCol w="2544283"/>
                <a:gridCol w="2544283"/>
                <a:gridCol w="2544283"/>
              </a:tblGrid>
              <a:tr h="504056">
                <a:tc>
                  <a:txBody>
                    <a:bodyPr/>
                    <a:lstStyle/>
                    <a:p>
                      <a:pPr algn="ctr"/>
                      <a:r>
                        <a:rPr lang="en-IE" sz="2800" dirty="0" smtClean="0"/>
                        <a:t>Van </a:t>
                      </a:r>
                      <a:r>
                        <a:rPr lang="en-IE" sz="2800" dirty="0" err="1" smtClean="0"/>
                        <a:t>Gennep</a:t>
                      </a:r>
                      <a:endParaRPr lang="en-IE" sz="2800" b="1" dirty="0"/>
                    </a:p>
                  </a:txBody>
                  <a:tcPr/>
                </a:tc>
                <a:tc>
                  <a:txBody>
                    <a:bodyPr/>
                    <a:lstStyle/>
                    <a:p>
                      <a:pPr algn="ctr"/>
                      <a:r>
                        <a:rPr lang="en-IE" sz="2800" dirty="0" smtClean="0"/>
                        <a:t>Turner</a:t>
                      </a:r>
                      <a:endParaRPr lang="en-IE" sz="2800" b="1" dirty="0"/>
                    </a:p>
                  </a:txBody>
                  <a:tcPr/>
                </a:tc>
                <a:tc>
                  <a:txBody>
                    <a:bodyPr/>
                    <a:lstStyle/>
                    <a:p>
                      <a:pPr algn="ctr"/>
                      <a:r>
                        <a:rPr lang="en-IE" sz="2800" dirty="0" smtClean="0"/>
                        <a:t>Simplified</a:t>
                      </a:r>
                      <a:endParaRPr lang="en-IE" sz="2800" b="1" dirty="0"/>
                    </a:p>
                  </a:txBody>
                  <a:tcPr/>
                </a:tc>
              </a:tr>
              <a:tr h="504056">
                <a:tc>
                  <a:txBody>
                    <a:bodyPr/>
                    <a:lstStyle/>
                    <a:p>
                      <a:pPr algn="ctr"/>
                      <a:r>
                        <a:rPr lang="en-IE" sz="2400" dirty="0" smtClean="0"/>
                        <a:t>Separation</a:t>
                      </a:r>
                      <a:endParaRPr lang="en-IE" sz="2400" dirty="0"/>
                    </a:p>
                  </a:txBody>
                  <a:tcPr anchor="ctr"/>
                </a:tc>
                <a:tc>
                  <a:txBody>
                    <a:bodyPr/>
                    <a:lstStyle/>
                    <a:p>
                      <a:pPr algn="ctr"/>
                      <a:r>
                        <a:rPr lang="en-IE" sz="2400" dirty="0" smtClean="0"/>
                        <a:t>Separation</a:t>
                      </a:r>
                      <a:endParaRPr lang="en-IE" sz="2400" dirty="0"/>
                    </a:p>
                  </a:txBody>
                  <a:tcPr anchor="ctr"/>
                </a:tc>
                <a:tc>
                  <a:txBody>
                    <a:bodyPr/>
                    <a:lstStyle/>
                    <a:p>
                      <a:pPr algn="ctr"/>
                      <a:r>
                        <a:rPr lang="en-IE" sz="2400" dirty="0" smtClean="0"/>
                        <a:t>Welcome</a:t>
                      </a:r>
                      <a:endParaRPr lang="en-IE" sz="2400" dirty="0"/>
                    </a:p>
                  </a:txBody>
                  <a:tcPr anchor="ctr"/>
                </a:tc>
              </a:tr>
              <a:tr h="504056">
                <a:tc>
                  <a:txBody>
                    <a:bodyPr/>
                    <a:lstStyle/>
                    <a:p>
                      <a:pPr algn="ctr"/>
                      <a:r>
                        <a:rPr lang="en-IE" sz="2400" dirty="0" smtClean="0"/>
                        <a:t>Transition</a:t>
                      </a:r>
                      <a:endParaRPr lang="en-IE" sz="2400" dirty="0"/>
                    </a:p>
                  </a:txBody>
                  <a:tcPr anchor="ctr"/>
                </a:tc>
                <a:tc>
                  <a:txBody>
                    <a:bodyPr/>
                    <a:lstStyle/>
                    <a:p>
                      <a:pPr algn="ctr"/>
                      <a:r>
                        <a:rPr lang="en-IE" sz="2400" dirty="0" smtClean="0"/>
                        <a:t>Liminality</a:t>
                      </a:r>
                      <a:endParaRPr lang="en-IE" sz="2400" dirty="0"/>
                    </a:p>
                  </a:txBody>
                  <a:tcPr anchor="ctr"/>
                </a:tc>
                <a:tc>
                  <a:txBody>
                    <a:bodyPr/>
                    <a:lstStyle/>
                    <a:p>
                      <a:pPr algn="ctr"/>
                      <a:r>
                        <a:rPr lang="en-IE" sz="2400" dirty="0" smtClean="0"/>
                        <a:t>Meaning</a:t>
                      </a:r>
                      <a:endParaRPr lang="en-IE" sz="2400" dirty="0"/>
                    </a:p>
                  </a:txBody>
                  <a:tcPr anchor="ctr"/>
                </a:tc>
              </a:tr>
              <a:tr h="504056">
                <a:tc>
                  <a:txBody>
                    <a:bodyPr/>
                    <a:lstStyle/>
                    <a:p>
                      <a:pPr algn="ctr"/>
                      <a:r>
                        <a:rPr lang="en-IE" sz="2400" dirty="0" smtClean="0"/>
                        <a:t>Incorporation</a:t>
                      </a:r>
                      <a:endParaRPr lang="en-IE" sz="2400" dirty="0"/>
                    </a:p>
                  </a:txBody>
                  <a:tcPr anchor="ctr"/>
                </a:tc>
                <a:tc>
                  <a:txBody>
                    <a:bodyPr/>
                    <a:lstStyle/>
                    <a:p>
                      <a:pPr algn="ctr"/>
                      <a:r>
                        <a:rPr lang="en-IE" sz="2400" dirty="0" smtClean="0"/>
                        <a:t>Reaggregation</a:t>
                      </a:r>
                      <a:endParaRPr lang="en-IE" sz="2400" dirty="0"/>
                    </a:p>
                  </a:txBody>
                  <a:tcPr anchor="ctr"/>
                </a:tc>
                <a:tc>
                  <a:txBody>
                    <a:bodyPr/>
                    <a:lstStyle/>
                    <a:p>
                      <a:pPr algn="ctr"/>
                      <a:r>
                        <a:rPr lang="en-IE" sz="2400" dirty="0" smtClean="0"/>
                        <a:t>Blessing</a:t>
                      </a:r>
                      <a:endParaRPr lang="en-IE" sz="2400" dirty="0"/>
                    </a:p>
                  </a:txBody>
                  <a:tcPr anchor="ctr"/>
                </a:tc>
              </a:tr>
            </a:tbl>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smtClean="0"/>
              <a:t>Separation – Essential Phase!</a:t>
            </a:r>
            <a:endParaRPr lang="en-IE"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395536" y="2060848"/>
            <a:ext cx="2505075" cy="1819275"/>
          </a:xfrm>
          <a:prstGeom prst="rect">
            <a:avLst/>
          </a:prstGeom>
          <a:noFill/>
          <a:ln w="9525">
            <a:noFill/>
            <a:miter lim="800000"/>
            <a:headEnd/>
            <a:tailEnd/>
          </a:ln>
        </p:spPr>
      </p:pic>
      <p:pic>
        <p:nvPicPr>
          <p:cNvPr id="1028" name="Picture 4" descr="https://encrypted-tbn2.gstatic.com/images?q=tbn:ANd9GcQMCZnF2332sLmEVHn9RwK-a7vI0DsLWdd0lgR86Gk2TcXbyCT5"/>
          <p:cNvPicPr>
            <a:picLocks noChangeAspect="1" noChangeArrowheads="1"/>
          </p:cNvPicPr>
          <p:nvPr/>
        </p:nvPicPr>
        <p:blipFill>
          <a:blip r:embed="rId3" cstate="print"/>
          <a:srcRect/>
          <a:stretch>
            <a:fillRect/>
          </a:stretch>
        </p:blipFill>
        <p:spPr bwMode="auto">
          <a:xfrm>
            <a:off x="3275856" y="2060848"/>
            <a:ext cx="2600325" cy="1834134"/>
          </a:xfrm>
          <a:prstGeom prst="rect">
            <a:avLst/>
          </a:prstGeom>
          <a:noFill/>
        </p:spPr>
      </p:pic>
      <p:pic>
        <p:nvPicPr>
          <p:cNvPr id="1030" name="Picture 6" descr="https://encrypted-tbn0.gstatic.com/images?q=tbn:ANd9GcQDi07qeLpBQI1fwJjoF4Vn554b2awac3pMAYUhpm1m3OHbr04S6A"/>
          <p:cNvPicPr>
            <a:picLocks noChangeAspect="1" noChangeArrowheads="1"/>
          </p:cNvPicPr>
          <p:nvPr/>
        </p:nvPicPr>
        <p:blipFill>
          <a:blip r:embed="rId4" cstate="print"/>
          <a:srcRect/>
          <a:stretch>
            <a:fillRect/>
          </a:stretch>
        </p:blipFill>
        <p:spPr bwMode="auto">
          <a:xfrm>
            <a:off x="6156176" y="2060848"/>
            <a:ext cx="2619375" cy="1815084"/>
          </a:xfrm>
          <a:prstGeom prst="rect">
            <a:avLst/>
          </a:prstGeom>
          <a:noFill/>
        </p:spPr>
      </p:pic>
      <p:sp>
        <p:nvSpPr>
          <p:cNvPr id="8" name="Rectangle 7"/>
          <p:cNvSpPr/>
          <p:nvPr/>
        </p:nvSpPr>
        <p:spPr>
          <a:xfrm>
            <a:off x="3203848" y="4581128"/>
            <a:ext cx="5472608" cy="1815882"/>
          </a:xfrm>
          <a:prstGeom prst="rect">
            <a:avLst/>
          </a:prstGeom>
        </p:spPr>
        <p:txBody>
          <a:bodyPr wrap="square">
            <a:spAutoFit/>
          </a:bodyPr>
          <a:lstStyle/>
          <a:p>
            <a:r>
              <a:rPr lang="en-IE" sz="2800" dirty="0" smtClean="0"/>
              <a:t>“One cannot experience what happens at the threshold unless one first separates from the familiar”  </a:t>
            </a:r>
            <a:r>
              <a:rPr lang="en-IE" sz="2800" i="1" dirty="0" smtClean="0"/>
              <a:t>A </a:t>
            </a:r>
            <a:r>
              <a:rPr lang="en-IE" sz="2800" i="1" dirty="0" smtClean="0"/>
              <a:t>Sacramental </a:t>
            </a:r>
            <a:r>
              <a:rPr lang="en-IE" sz="2800" i="1" dirty="0" smtClean="0"/>
              <a:t>People</a:t>
            </a:r>
            <a:endParaRPr lang="en-IE" sz="2800" i="1" dirty="0"/>
          </a:p>
        </p:txBody>
      </p:sp>
      <p:pic>
        <p:nvPicPr>
          <p:cNvPr id="1033" name="Picture 9"/>
          <p:cNvPicPr>
            <a:picLocks noChangeAspect="1" noChangeArrowheads="1"/>
          </p:cNvPicPr>
          <p:nvPr/>
        </p:nvPicPr>
        <p:blipFill>
          <a:blip r:embed="rId5" cstate="print"/>
          <a:srcRect/>
          <a:stretch>
            <a:fillRect/>
          </a:stretch>
        </p:blipFill>
        <p:spPr bwMode="auto">
          <a:xfrm>
            <a:off x="395537" y="4509120"/>
            <a:ext cx="2520280" cy="1887091"/>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50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nodeType="afterEffect">
                                  <p:stCondLst>
                                    <p:cond delay="500"/>
                                  </p:stCondLst>
                                  <p:childTnLst>
                                    <p:set>
                                      <p:cBhvr>
                                        <p:cTn id="11" dur="1" fill="hold">
                                          <p:stCondLst>
                                            <p:cond delay="0"/>
                                          </p:stCondLst>
                                        </p:cTn>
                                        <p:tgtEl>
                                          <p:spTgt spid="1028"/>
                                        </p:tgtEl>
                                        <p:attrNameLst>
                                          <p:attrName>style.visibility</p:attrName>
                                        </p:attrNameLst>
                                      </p:cBhvr>
                                      <p:to>
                                        <p:strVal val="visible"/>
                                      </p:to>
                                    </p:set>
                                    <p:anim calcmode="lin" valueType="num">
                                      <p:cBhvr additive="base">
                                        <p:cTn id="12" dur="500" fill="hold"/>
                                        <p:tgtEl>
                                          <p:spTgt spid="1028"/>
                                        </p:tgtEl>
                                        <p:attrNameLst>
                                          <p:attrName>ppt_x</p:attrName>
                                        </p:attrNameLst>
                                      </p:cBhvr>
                                      <p:tavLst>
                                        <p:tav tm="0">
                                          <p:val>
                                            <p:strVal val="#ppt_x"/>
                                          </p:val>
                                        </p:tav>
                                        <p:tav tm="100000">
                                          <p:val>
                                            <p:strVal val="#ppt_x"/>
                                          </p:val>
                                        </p:tav>
                                      </p:tavLst>
                                    </p:anim>
                                    <p:anim calcmode="lin" valueType="num">
                                      <p:cBhvr additive="base">
                                        <p:cTn id="13" dur="500" fill="hold"/>
                                        <p:tgtEl>
                                          <p:spTgt spid="1028"/>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nodeType="afterEffect">
                                  <p:stCondLst>
                                    <p:cond delay="500"/>
                                  </p:stCondLst>
                                  <p:childTnLst>
                                    <p:set>
                                      <p:cBhvr>
                                        <p:cTn id="16" dur="1" fill="hold">
                                          <p:stCondLst>
                                            <p:cond delay="0"/>
                                          </p:stCondLst>
                                        </p:cTn>
                                        <p:tgtEl>
                                          <p:spTgt spid="1030"/>
                                        </p:tgtEl>
                                        <p:attrNameLst>
                                          <p:attrName>style.visibility</p:attrName>
                                        </p:attrNameLst>
                                      </p:cBhvr>
                                      <p:to>
                                        <p:strVal val="visible"/>
                                      </p:to>
                                    </p:set>
                                    <p:anim calcmode="lin" valueType="num">
                                      <p:cBhvr additive="base">
                                        <p:cTn id="17" dur="500" fill="hold"/>
                                        <p:tgtEl>
                                          <p:spTgt spid="1030"/>
                                        </p:tgtEl>
                                        <p:attrNameLst>
                                          <p:attrName>ppt_x</p:attrName>
                                        </p:attrNameLst>
                                      </p:cBhvr>
                                      <p:tavLst>
                                        <p:tav tm="0">
                                          <p:val>
                                            <p:strVal val="#ppt_x"/>
                                          </p:val>
                                        </p:tav>
                                        <p:tav tm="100000">
                                          <p:val>
                                            <p:strVal val="#ppt_x"/>
                                          </p:val>
                                        </p:tav>
                                      </p:tavLst>
                                    </p:anim>
                                    <p:anim calcmode="lin" valueType="num">
                                      <p:cBhvr additive="base">
                                        <p:cTn id="18" dur="500" fill="hold"/>
                                        <p:tgtEl>
                                          <p:spTgt spid="1030"/>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nodeType="afterEffect">
                                  <p:stCondLst>
                                    <p:cond delay="500"/>
                                  </p:stCondLst>
                                  <p:childTnLst>
                                    <p:set>
                                      <p:cBhvr>
                                        <p:cTn id="21" dur="1" fill="hold">
                                          <p:stCondLst>
                                            <p:cond delay="0"/>
                                          </p:stCondLst>
                                        </p:cTn>
                                        <p:tgtEl>
                                          <p:spTgt spid="1033"/>
                                        </p:tgtEl>
                                        <p:attrNameLst>
                                          <p:attrName>style.visibility</p:attrName>
                                        </p:attrNameLst>
                                      </p:cBhvr>
                                      <p:to>
                                        <p:strVal val="visible"/>
                                      </p:to>
                                    </p:set>
                                    <p:anim calcmode="lin" valueType="num">
                                      <p:cBhvr additive="base">
                                        <p:cTn id="22" dur="500" fill="hold"/>
                                        <p:tgtEl>
                                          <p:spTgt spid="1033"/>
                                        </p:tgtEl>
                                        <p:attrNameLst>
                                          <p:attrName>ppt_x</p:attrName>
                                        </p:attrNameLst>
                                      </p:cBhvr>
                                      <p:tavLst>
                                        <p:tav tm="0">
                                          <p:val>
                                            <p:strVal val="#ppt_x"/>
                                          </p:val>
                                        </p:tav>
                                        <p:tav tm="100000">
                                          <p:val>
                                            <p:strVal val="#ppt_x"/>
                                          </p:val>
                                        </p:tav>
                                      </p:tavLst>
                                    </p:anim>
                                    <p:anim calcmode="lin" valueType="num">
                                      <p:cBhvr additive="base">
                                        <p:cTn id="23" dur="500" fill="hold"/>
                                        <p:tgtEl>
                                          <p:spTgt spid="1033"/>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500"/>
                                  </p:stCondLst>
                                  <p:childTnLst>
                                    <p:set>
                                      <p:cBhvr>
                                        <p:cTn id="26" dur="1" fill="hold">
                                          <p:stCondLst>
                                            <p:cond delay="0"/>
                                          </p:stCondLst>
                                        </p:cTn>
                                        <p:tgtEl>
                                          <p:spTgt spid="8">
                                            <p:txEl>
                                              <p:pRg st="0" end="0"/>
                                            </p:txEl>
                                          </p:spTgt>
                                        </p:tgtEl>
                                        <p:attrNameLst>
                                          <p:attrName>style.visibility</p:attrName>
                                        </p:attrNameLst>
                                      </p:cBhvr>
                                      <p:to>
                                        <p:strVal val="visible"/>
                                      </p:to>
                                    </p:set>
                                    <p:anim calcmode="lin" valueType="num">
                                      <p:cBhvr additive="base">
                                        <p:cTn id="2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Transition </a:t>
            </a:r>
            <a:r>
              <a:rPr lang="en-IE" dirty="0" smtClean="0"/>
              <a:t>&amp; Meaning </a:t>
            </a:r>
            <a:r>
              <a:rPr lang="en-IE" dirty="0" smtClean="0"/>
              <a:t>Phase</a:t>
            </a:r>
            <a:endParaRPr lang="en-IE" dirty="0"/>
          </a:p>
        </p:txBody>
      </p:sp>
      <p:pic>
        <p:nvPicPr>
          <p:cNvPr id="4" name="Picture 8" descr="https://encrypted-tbn0.gstatic.com/images?q=tbn:ANd9GcTcslRj4nMdCREh02Qgj7jGEiCDUWCjEwVUSDRDn_wFsKUOtezP"/>
          <p:cNvPicPr>
            <a:picLocks noChangeAspect="1" noChangeArrowheads="1"/>
          </p:cNvPicPr>
          <p:nvPr/>
        </p:nvPicPr>
        <p:blipFill>
          <a:blip r:embed="rId2" cstate="print"/>
          <a:srcRect/>
          <a:stretch>
            <a:fillRect/>
          </a:stretch>
        </p:blipFill>
        <p:spPr bwMode="auto">
          <a:xfrm>
            <a:off x="467544" y="4365104"/>
            <a:ext cx="2088232" cy="1962919"/>
          </a:xfrm>
          <a:prstGeom prst="rect">
            <a:avLst/>
          </a:prstGeom>
          <a:noFill/>
        </p:spPr>
      </p:pic>
      <p:pic>
        <p:nvPicPr>
          <p:cNvPr id="27650" name="Picture 2" descr="https://encrypted-tbn2.gstatic.com/images?q=tbn:ANd9GcSdby1mbGjqEOb4KcY5xdNqn2JFQ74ipyusB1A_rtHFFWxsmEctgA"/>
          <p:cNvPicPr>
            <a:picLocks noChangeAspect="1" noChangeArrowheads="1"/>
          </p:cNvPicPr>
          <p:nvPr/>
        </p:nvPicPr>
        <p:blipFill>
          <a:blip r:embed="rId3" cstate="print"/>
          <a:srcRect/>
          <a:stretch>
            <a:fillRect/>
          </a:stretch>
        </p:blipFill>
        <p:spPr bwMode="auto">
          <a:xfrm>
            <a:off x="467545" y="1916832"/>
            <a:ext cx="2088232" cy="1847851"/>
          </a:xfrm>
          <a:prstGeom prst="rect">
            <a:avLst/>
          </a:prstGeom>
          <a:noFill/>
        </p:spPr>
      </p:pic>
      <p:pic>
        <p:nvPicPr>
          <p:cNvPr id="27654" name="Picture 6" descr="https://encrypted-tbn0.gstatic.com/images?q=tbn:ANd9GcS7l61i8IkssnE1UcWvuK44dUvUCFp93nUifs0BNtwClbMuXyQ"/>
          <p:cNvPicPr>
            <a:picLocks noChangeAspect="1" noChangeArrowheads="1"/>
          </p:cNvPicPr>
          <p:nvPr/>
        </p:nvPicPr>
        <p:blipFill>
          <a:blip r:embed="rId4" cstate="print"/>
          <a:srcRect/>
          <a:stretch>
            <a:fillRect/>
          </a:stretch>
        </p:blipFill>
        <p:spPr bwMode="auto">
          <a:xfrm>
            <a:off x="3347864" y="4365104"/>
            <a:ext cx="1800200" cy="1971676"/>
          </a:xfrm>
          <a:prstGeom prst="rect">
            <a:avLst/>
          </a:prstGeom>
          <a:noFill/>
        </p:spPr>
      </p:pic>
      <p:pic>
        <p:nvPicPr>
          <p:cNvPr id="27656" name="Picture 8" descr="https://encrypted-tbn0.gstatic.com/images?q=tbn:ANd9GcQBELZ1NkTcrbzzpPXK8DHRPCZ6zGTvsMQMFXG7tn5VovQGmKTP"/>
          <p:cNvPicPr>
            <a:picLocks noChangeAspect="1" noChangeArrowheads="1"/>
          </p:cNvPicPr>
          <p:nvPr/>
        </p:nvPicPr>
        <p:blipFill>
          <a:blip r:embed="rId5" cstate="print"/>
          <a:srcRect/>
          <a:stretch>
            <a:fillRect/>
          </a:stretch>
        </p:blipFill>
        <p:spPr bwMode="auto">
          <a:xfrm>
            <a:off x="5508104" y="4365104"/>
            <a:ext cx="2590800" cy="1944216"/>
          </a:xfrm>
          <a:prstGeom prst="rect">
            <a:avLst/>
          </a:prstGeom>
          <a:noFill/>
        </p:spPr>
      </p:pic>
      <p:sp>
        <p:nvSpPr>
          <p:cNvPr id="9" name="TextBox 8"/>
          <p:cNvSpPr txBox="1"/>
          <p:nvPr/>
        </p:nvSpPr>
        <p:spPr>
          <a:xfrm>
            <a:off x="2843808" y="1916832"/>
            <a:ext cx="5904656" cy="1754326"/>
          </a:xfrm>
          <a:prstGeom prst="rect">
            <a:avLst/>
          </a:prstGeom>
          <a:noFill/>
        </p:spPr>
        <p:txBody>
          <a:bodyPr wrap="square" rtlCol="0">
            <a:spAutoFit/>
          </a:bodyPr>
          <a:lstStyle/>
          <a:p>
            <a:r>
              <a:rPr lang="en-IE" sz="3600" i="1" dirty="0" smtClean="0"/>
              <a:t>This</a:t>
            </a:r>
            <a:r>
              <a:rPr lang="en-IE" sz="3600" dirty="0" smtClean="0"/>
              <a:t> is w</a:t>
            </a:r>
            <a:r>
              <a:rPr lang="en-IE" sz="3600" dirty="0" smtClean="0"/>
              <a:t>here </a:t>
            </a:r>
            <a:r>
              <a:rPr lang="en-IE" sz="3600" dirty="0" smtClean="0"/>
              <a:t>change </a:t>
            </a:r>
            <a:r>
              <a:rPr lang="en-IE" sz="3600" dirty="0" smtClean="0"/>
              <a:t>occurs;</a:t>
            </a:r>
            <a:endParaRPr lang="en-IE" sz="3600" dirty="0" smtClean="0"/>
          </a:p>
          <a:p>
            <a:r>
              <a:rPr lang="en-IE" sz="3600" dirty="0"/>
              <a:t>w</a:t>
            </a:r>
            <a:r>
              <a:rPr lang="en-IE" sz="3600" dirty="0" smtClean="0"/>
              <a:t>here </a:t>
            </a:r>
            <a:r>
              <a:rPr lang="en-IE" sz="3600" dirty="0" smtClean="0"/>
              <a:t>awe and mystery are encountered</a:t>
            </a:r>
            <a:endParaRPr lang="en-IE" sz="3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additive="base">
                                        <p:cTn id="7" dur="500" fill="hold"/>
                                        <p:tgtEl>
                                          <p:spTgt spid="27650"/>
                                        </p:tgtEl>
                                        <p:attrNameLst>
                                          <p:attrName>ppt_x</p:attrName>
                                        </p:attrNameLst>
                                      </p:cBhvr>
                                      <p:tavLst>
                                        <p:tav tm="0">
                                          <p:val>
                                            <p:strVal val="#ppt_x"/>
                                          </p:val>
                                        </p:tav>
                                        <p:tav tm="100000">
                                          <p:val>
                                            <p:strVal val="#ppt_x"/>
                                          </p:val>
                                        </p:tav>
                                      </p:tavLst>
                                    </p:anim>
                                    <p:anim calcmode="lin" valueType="num">
                                      <p:cBhvr additive="base">
                                        <p:cTn id="8" dur="500" fill="hold"/>
                                        <p:tgtEl>
                                          <p:spTgt spid="27650"/>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50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2" presetClass="entr" presetSubtype="4" fill="hold" nodeType="afterEffect">
                                  <p:stCondLst>
                                    <p:cond delay="500"/>
                                  </p:stCondLst>
                                  <p:childTnLst>
                                    <p:set>
                                      <p:cBhvr>
                                        <p:cTn id="16" dur="1" fill="hold">
                                          <p:stCondLst>
                                            <p:cond delay="0"/>
                                          </p:stCondLst>
                                        </p:cTn>
                                        <p:tgtEl>
                                          <p:spTgt spid="27654"/>
                                        </p:tgtEl>
                                        <p:attrNameLst>
                                          <p:attrName>style.visibility</p:attrName>
                                        </p:attrNameLst>
                                      </p:cBhvr>
                                      <p:to>
                                        <p:strVal val="visible"/>
                                      </p:to>
                                    </p:set>
                                    <p:anim calcmode="lin" valueType="num">
                                      <p:cBhvr additive="base">
                                        <p:cTn id="17" dur="500" fill="hold"/>
                                        <p:tgtEl>
                                          <p:spTgt spid="27654"/>
                                        </p:tgtEl>
                                        <p:attrNameLst>
                                          <p:attrName>ppt_x</p:attrName>
                                        </p:attrNameLst>
                                      </p:cBhvr>
                                      <p:tavLst>
                                        <p:tav tm="0">
                                          <p:val>
                                            <p:strVal val="#ppt_x"/>
                                          </p:val>
                                        </p:tav>
                                        <p:tav tm="100000">
                                          <p:val>
                                            <p:strVal val="#ppt_x"/>
                                          </p:val>
                                        </p:tav>
                                      </p:tavLst>
                                    </p:anim>
                                    <p:anim calcmode="lin" valueType="num">
                                      <p:cBhvr additive="base">
                                        <p:cTn id="18" dur="500" fill="hold"/>
                                        <p:tgtEl>
                                          <p:spTgt spid="27654"/>
                                        </p:tgtEl>
                                        <p:attrNameLst>
                                          <p:attrName>ppt_y</p:attrName>
                                        </p:attrNameLst>
                                      </p:cBhvr>
                                      <p:tavLst>
                                        <p:tav tm="0">
                                          <p:val>
                                            <p:strVal val="1+#ppt_h/2"/>
                                          </p:val>
                                        </p:tav>
                                        <p:tav tm="100000">
                                          <p:val>
                                            <p:strVal val="#ppt_y"/>
                                          </p:val>
                                        </p:tav>
                                      </p:tavLst>
                                    </p:anim>
                                  </p:childTnLst>
                                </p:cTn>
                              </p:par>
                            </p:childTnLst>
                          </p:cTn>
                        </p:par>
                        <p:par>
                          <p:cTn id="19" fill="hold">
                            <p:stCondLst>
                              <p:cond delay="2500"/>
                            </p:stCondLst>
                            <p:childTnLst>
                              <p:par>
                                <p:cTn id="20" presetID="2" presetClass="entr" presetSubtype="4" fill="hold" nodeType="afterEffect">
                                  <p:stCondLst>
                                    <p:cond delay="500"/>
                                  </p:stCondLst>
                                  <p:childTnLst>
                                    <p:set>
                                      <p:cBhvr>
                                        <p:cTn id="21" dur="1" fill="hold">
                                          <p:stCondLst>
                                            <p:cond delay="0"/>
                                          </p:stCondLst>
                                        </p:cTn>
                                        <p:tgtEl>
                                          <p:spTgt spid="27656"/>
                                        </p:tgtEl>
                                        <p:attrNameLst>
                                          <p:attrName>style.visibility</p:attrName>
                                        </p:attrNameLst>
                                      </p:cBhvr>
                                      <p:to>
                                        <p:strVal val="visible"/>
                                      </p:to>
                                    </p:set>
                                    <p:anim calcmode="lin" valueType="num">
                                      <p:cBhvr additive="base">
                                        <p:cTn id="22" dur="500" fill="hold"/>
                                        <p:tgtEl>
                                          <p:spTgt spid="27656"/>
                                        </p:tgtEl>
                                        <p:attrNameLst>
                                          <p:attrName>ppt_x</p:attrName>
                                        </p:attrNameLst>
                                      </p:cBhvr>
                                      <p:tavLst>
                                        <p:tav tm="0">
                                          <p:val>
                                            <p:strVal val="#ppt_x"/>
                                          </p:val>
                                        </p:tav>
                                        <p:tav tm="100000">
                                          <p:val>
                                            <p:strVal val="#ppt_x"/>
                                          </p:val>
                                        </p:tav>
                                      </p:tavLst>
                                    </p:anim>
                                    <p:anim calcmode="lin" valueType="num">
                                      <p:cBhvr additive="base">
                                        <p:cTn id="23" dur="500" fill="hold"/>
                                        <p:tgtEl>
                                          <p:spTgt spid="27656"/>
                                        </p:tgtEl>
                                        <p:attrNameLst>
                                          <p:attrName>ppt_y</p:attrName>
                                        </p:attrNameLst>
                                      </p:cBhvr>
                                      <p:tavLst>
                                        <p:tav tm="0">
                                          <p:val>
                                            <p:strVal val="1+#ppt_h/2"/>
                                          </p:val>
                                        </p:tav>
                                        <p:tav tm="100000">
                                          <p:val>
                                            <p:strVal val="#ppt_y"/>
                                          </p:val>
                                        </p:tav>
                                      </p:tavLst>
                                    </p:anim>
                                  </p:childTnLst>
                                </p:cTn>
                              </p:par>
                            </p:childTnLst>
                          </p:cTn>
                        </p:par>
                        <p:par>
                          <p:cTn id="24" fill="hold">
                            <p:stCondLst>
                              <p:cond delay="3500"/>
                            </p:stCondLst>
                            <p:childTnLst>
                              <p:par>
                                <p:cTn id="25" presetID="2" presetClass="entr" presetSubtype="4" fill="hold" grpId="0" nodeType="afterEffect">
                                  <p:stCondLst>
                                    <p:cond delay="500"/>
                                  </p:stCondLst>
                                  <p:childTnLst>
                                    <p:set>
                                      <p:cBhvr>
                                        <p:cTn id="26" dur="1" fill="hold">
                                          <p:stCondLst>
                                            <p:cond delay="0"/>
                                          </p:stCondLst>
                                        </p:cTn>
                                        <p:tgtEl>
                                          <p:spTgt spid="9">
                                            <p:txEl>
                                              <p:pRg st="0" end="0"/>
                                            </p:txEl>
                                          </p:spTgt>
                                        </p:tgtEl>
                                        <p:attrNameLst>
                                          <p:attrName>style.visibility</p:attrName>
                                        </p:attrNameLst>
                                      </p:cBhvr>
                                      <p:to>
                                        <p:strVal val="visible"/>
                                      </p:to>
                                    </p:set>
                                    <p:anim calcmode="lin" valueType="num">
                                      <p:cBhvr additive="base">
                                        <p:cTn id="2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par>
                          <p:cTn id="29" fill="hold">
                            <p:stCondLst>
                              <p:cond delay="4500"/>
                            </p:stCondLst>
                            <p:childTnLst>
                              <p:par>
                                <p:cTn id="30" presetID="2" presetClass="entr" presetSubtype="4" fill="hold" grpId="0" nodeType="afterEffect">
                                  <p:stCondLst>
                                    <p:cond delay="500"/>
                                  </p:stCondLst>
                                  <p:childTnLst>
                                    <p:set>
                                      <p:cBhvr>
                                        <p:cTn id="31" dur="1" fill="hold">
                                          <p:stCondLst>
                                            <p:cond delay="0"/>
                                          </p:stCondLst>
                                        </p:cTn>
                                        <p:tgtEl>
                                          <p:spTgt spid="9">
                                            <p:txEl>
                                              <p:pRg st="1" end="1"/>
                                            </p:txEl>
                                          </p:spTgt>
                                        </p:tgtEl>
                                        <p:attrNameLst>
                                          <p:attrName>style.visibility</p:attrName>
                                        </p:attrNameLst>
                                      </p:cBhvr>
                                      <p:to>
                                        <p:strVal val="visible"/>
                                      </p:to>
                                    </p:set>
                                    <p:anim calcmode="lin" valueType="num">
                                      <p:cBhvr additive="base">
                                        <p:cTn id="32"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375" y="302912"/>
            <a:ext cx="8229600" cy="2132558"/>
          </a:xfrm>
        </p:spPr>
        <p:txBody>
          <a:bodyPr>
            <a:normAutofit/>
          </a:bodyPr>
          <a:lstStyle/>
          <a:p>
            <a:pPr algn="ctr"/>
            <a:r>
              <a:rPr lang="en-IE" sz="4000" dirty="0" smtClean="0"/>
              <a:t>Incorporation: strengthened by the transitional phase </a:t>
            </a:r>
            <a:r>
              <a:rPr lang="en-IE" sz="4000" dirty="0" smtClean="0"/>
              <a:t>and </a:t>
            </a:r>
            <a:r>
              <a:rPr lang="en-IE" sz="4000" dirty="0" smtClean="0"/>
              <a:t>return</a:t>
            </a:r>
            <a:r>
              <a:rPr lang="en-IE" sz="4000" dirty="0" smtClean="0"/>
              <a:t>ing to the familiar</a:t>
            </a:r>
            <a:endParaRPr lang="en-IE" sz="4000" dirty="0"/>
          </a:p>
        </p:txBody>
      </p:sp>
      <p:pic>
        <p:nvPicPr>
          <p:cNvPr id="28674" name="Picture 2" descr="https://encrypted-tbn3.gstatic.com/images?q=tbn:ANd9GcREBoIf0T9l4K9A6dSUCHkfcGq4zlWIfUYE9MY1SgqXe5lsoH84pQ"/>
          <p:cNvPicPr>
            <a:picLocks noChangeAspect="1" noChangeArrowheads="1"/>
          </p:cNvPicPr>
          <p:nvPr/>
        </p:nvPicPr>
        <p:blipFill>
          <a:blip r:embed="rId2" cstate="print"/>
          <a:srcRect/>
          <a:stretch>
            <a:fillRect/>
          </a:stretch>
        </p:blipFill>
        <p:spPr bwMode="auto">
          <a:xfrm>
            <a:off x="1799897" y="2435470"/>
            <a:ext cx="2147873" cy="1416352"/>
          </a:xfrm>
          <a:prstGeom prst="rect">
            <a:avLst/>
          </a:prstGeom>
          <a:noFill/>
        </p:spPr>
      </p:pic>
      <p:sp>
        <p:nvSpPr>
          <p:cNvPr id="28676" name="AutoShape 4" descr="data:image/jpeg;base64,/9j/4AAQSkZJRgABAQAAAQABAAD/2wCEAAkGBxQTEhQUExQVFhUXFyIaGRcXFxwbGBsfHR0dIB0dHxwcHyggGhwlHBwfITEhJSkrLi4uHB8zODMsNygtLisBCgoKDg0OGxAQGzQlICQtNCwsLDQsLCw0LCwsNCwsLCwsLCwsLCwsLCwsLCwsLCwsLCwsLCwsLCwsLCwsLCwsLP/AABEIAPUAzQMBIgACEQEDEQH/xAAcAAACAwEBAQEAAAAAAAAAAAAFBgMEBwIAAQj/xABMEAABAwIDBAYGBgYIBQQDAAABAgMRACEEEjEFQVFhBhMicYGRBzJCobHBFCNSktHwM1NicoLhFXOTsrPD0vEkY3SitENElMIWVGT/xAAaAQACAwEBAAAAAAAAAAAAAAADBAECBQAG/8QANREAAQQBAwICBwcEAwAAAAAAAQACAxEhBBIxQVETYQUiMnGBobEjQmKRwdHwFFLh8TNyov/aAAwDAQACEQMRAD8AK4bAdY5iFqW8T9IdAh90JACyAAkLAAAHCrn9Do+09/8AIe/11NsnEqAeAAH/ABL14/5q6nLquPlQRdrRY1u0W1DF7KRxe/8AkPf66+f0Wji7/bvf66vya6SgVdX2M7Icdlo4uf2zv+uvv9EI/b/tXP8AVRhllO+atgISNPOhukrhdtb2S6jYqTuV99f+qrCejQ+yfvr/ABoscbGgFRvbQUai5DwFBaOwVNvoujePNSvxrodHsONY8z+Nd/SFHU10mrbX9Su2j+BRf0Lhf1YNdo2Vhv1CD3ir4bhKbXM1IhpRrhXdRTa4VJnZGFOuHa+4KsjYGE/UNT+4Kl+jKqRGGMgEgeNWACG6Np4VF3YGFH/oM/cT+FVl7Ew/6lr7g/CjZwyftVEppI31Zc1rUHTsPD/qWvuD8K+HYeH/AFDf3E0TI4VK2muJpE2jshadhMfqGvuCpE9H2P1DX3B+FGUAcKn66OFBM3ZVIA6IK10fY1LDX3B+FdL2Lh9zDf3B+FF/pFcF/lUCQkqNvkhCdhs/qG/uCvi9hsfqW/uiiZdJ5VwqdaMLXUOyEq2Kx+qR5Vn3pWw3UfRvo+ZrN1mbIoiY6uN+6T51qblZt6YV2wgH/M/y+VWQtQB4ZwmXZCFK66B/7l7/ABl0Va2eo61H0cVDbsD/ANy//juUSUlZ40tvKI1x2hVDs8DVQryG0J1vV1WCJ1NVsWhDYlagOW8+FduvqreIO64cd+zUPVKOtRvbawzUdcpTQJgFaYSZ56edHsO2hQlJBB3gyDUby1R4rRhCBglGpE7OMXonjHerQVBJVGoTrHGN/dVDBdIMO8mUuBO6FWI86o+V54UiQnIC5+ggV9CEg6URGDmuDs69B3u6lEEje6qB7gKkQ4o6CrRwsCug2vdaisfSguBChDSyL2rlbBG+rgwyzqa5XhCOJoviIYeLVBbZ41wGiaKIwZrtOHip8WlYvCGJYIqRKTV5bdcRVTIeyiwq+Qmpk4SrCFipRpQXPJKoZOyorZNQFs1fWjiagU4N1FjcQrblUgiuoNS9ZO6vZoFHLndlFhcdST41mfplaynCz/zP8utOzE76zb0wNDNhpINl/FFVaSTyqTH1CnboqPqV/wDU4j/yHKLihHRT9Av/AKh//wAhyjFLkZQhwq208WGmlLO6I7yQB7zSDtHDh5xt515RKTmyCB2t1jYBIkDxvN6bemCx9GWicpXYKNkpjtSToNN9Y3tV5Lj5UrEthCbqhR1n2R7RIPLWjxNFWrtGF7pdiRinkJynMLKSpUJSmZBJG4gEzT76InXHC+oKP0dCUttIk6STmuZM6Cd3Csaxqm3XFqQVJR7Mm5F+PAQK170Q5EuupClEllGVM9mATJjjcXq0uG0rbbaXdlpONZzNrSNSkgd8VkeIaU1iVqWkhOcTMBUxBgQIHuN9ZrZBSt072WhxtKiBnEwd5tMeQNLBF0sga7aeqJ9DcQV4NlR1y5fukj5UcIpM9H21E9WWCboMgcj/ADnzp0AoTmkIUwqQjzXwCo8XiEtoUtRhKRJ8Knpa9I+J6vZuJNpLZAnia4BDCRdqdJdoYgOPNZ0YZMpSGx7SdSVRmIHEWsaF9CPSViWsU2xjF9Y04rKFH1kEmEmd6ZtBotsrauKOz2kNpZalKA0smQUkXJG5U/Gs96fbP6t8FSkdZErKLCbRHPup1jBwjyRjw7AX6grh42oH0F2ivEbPw7qzmWpu6jaSLTbuoothR1NALKOUFmeVC5PEVwI3qqRWENfBh6sHikewvqXgNBSx062viGkDqiUgg3AJlQmASPVEU2DDjfQLpNiFoXhw2kL7cLRGqVJInkRr3eFUO04AXRlu7usv2j0hxYKFN4p1WeUqAAMKABsCOzM6VPsjp7imIOKAdbjtGwcSONtf5i9AumOJUy71baiUKTu3QTv3xAvwpY2nmAT9ZmBTMRETePzwo0YNUiS7MkBfp7Z7iHmkuIIKFpCkkbwRIrykbqSPQttEuYI5lqV1aurAIskASmONj8BT449OgoRc5riECyVWIis/9KKJVh/3VfEVoaWyd1I3pKYIWzP2T8aYZID6t5VJB6qZeix+oP8AXv8A/kO0XUqgfRlwBhX9e/8A47lV+lPSROGb4uKs2jieJ4JG/wAt9Lk0SpiifIQ1oyVT6a9Jmm/+GLaXisfWIJhISRvsbnd58KQFMbO6lU4dQcHElQ7geHfVDEfWLUtZzKJlSzqTv7gNOWlUlvqzQlJUnjofA/jQWyuvBXpW+i4o4gH+13Gfl2VBzFIQ4mAIKVDS1xAtwrRfQMolWLJiwRAi8dq8+ERSNgXGkuZw205MpU26LHu3pVzFbJ6MNmYNDSncIFAuEBxK1SpChfL3CbHeINN7wWUsTWQujN9D24TqmkX0muqHVFKoyduO85Z8p86fKXOlexPpGUyMvqrkx2ZmR5n3VWEjdlI2QQQknYeBUltDyjdxagBNylKDJ7s1vCtR2XjkuoSUncJB1FK+1cIjP9V6iUZBA7KUxASOepJ7qn2Pi0tag+qrvsZFMPh3MpBknuUu7pvpU9JqiNnvQkm6dNQJEmmNvFpIRcw5p5THfrXx3Z6VJUhY61BN0rvru5jvpcQEcq4kyvzphFOKwraSsoZbUooP2jm7I8CT7qXtt4pTh7ZK0oVdUan8iv0X0m6JtPNobDYyoMogWTxTlG6lI9AcMptUGWQ4FRcfwk8So35CmW8plzgWco36HGFN7NbK83bJUkKOiSbRPECfGnlZrPOi4faaRkUogOFASvtJKYBTG8bxbhTdhsYHEhaTrryI1HgbUCdpabQYyHYCm2xtBLDK3VSQhJUfCsd2htzGupOIcU4lpYJQlCikJE9mw5Xk8a0XpuhS8DiUpgktK100rPmyHGG0KxDhQW84gASCB2DyBkUNmU5HHaOeirpc644rCPrKyElaFKMrABAKSd+szVr0g49WHxDbiFEhxOVacx7O7Nl3W+HOsw2Pj14XFJU0RnCoTxKVWIPKtP6S9EXMa8pYeSlpQBlIJXpEC8Ac+dc/DlEbQ15WfYN36Q86iEnshJVEkXMgHdaJpe2vsZbbmUJUsaCxj+UVpzXQoYRSFMLW4cwzZh4yCBcfCaK7Y2FnU4sGBIV7r0VprhFc0PHrID6EseGU4lp5xtHaSUoUQFExc3tEAVo2D6TYV1WRDqCrcDKZjhmAzeFJjXRNLZadWJc9dQ3SFIIHgLc646UYAFbLbbSC4vMDKfVCIAWSLjUDxortK1+SVk+M4ybWZWj4vGJaQVq0A04ncKzPpBtY4t0Zk5QhNo5k/hQFW0sU2gtyopB0zlQBGsBQt3VNsNzrFLMk9lJveJK+OlDjgEfOT3RJGSckUnLZuKDeGcWo2S68T/bOVnGNx6n3FuuG5MDgANw7tP8AemXbuIy4ECfWxDk+Drp+IFJKSbDy7zv8BekZTbiF6n0RGGxiQ8qy4J/dFVykrsLAa/z4mrC7JjhYd9U8YspytJ9q5P54mqRizS2J3ANs/wC+wXsOm5CQCjeVVb2J0hc2biA82SphRyutg6jiOY3eVQPxkyD/AHNfMfkcayJUmYsDTsbaNrK1cTZIizqMj39h5L9A4baQcQlxBlKwFJPEEWqVOJMzb87qzT0RbbU5h1YVz18PGXmg6eRt3RT8lyhS+o5YLYgW8K+2htUkNkk6gkR/t3UrONKK3DCQmCE5ZiN9zc99Gk4ggyDBqXrEuEBxIkiAoc+I799MQagHDknPpCMtQjDYwkJTfsjOPG1NGytoB1PMJE+8fKljaOzuqKFTdQylPdN+7SpOjLnVrbk/pcyfFJBHzpxwBbYSDSWuopixbhPWgWKQFj8+HvoHiMIQl5KjlbV21K4CQbcTuAo6+PrLe0mPDjVBK+uXI/QtaftqGh7h8aG0oxVTo+oqU7KQgNuJAT9lIbtPO96GnAqwsvoktu9txHDNcqHdOm8VPs7EnqcQoWLz+QHf2gkT4Ak+FNGIAyRlzCPV5cvCqvHQqWGshL2NcQ40UEylxMdnUg/Csya6PvNIWhxQCc56s5QTBJ7M7rzTlj0/R3UpF2VKlB+yTMJPKfIx4QvlRW3O4FZv7VkgcxKj7qlkLQFoxyF2Qso6RMFtSTlKVSAOJ3/nvrS/Rv0iexbbjSwEpaCU502Kpm3I2N6QelbqsRjA20MxCuqbA3kmFHkJtPImtN6G9HhgMKW1qCnFqzqiwBgAAHUgAct9UeGq9W+0yTBzxZKSIG7TQb9IqFWLStzqxuGdUixggAfe+EUqYzFqS4jKtRWpUBCYSnXmoq3zNFm3srzR/WNKEc5C/wAaiL1nKdS0ticQpdv4zI2s+0jDqc8lJJrnCYhK3nXgJIZRA39rMsjvMJ8qF49SnHnW9ysKtA75B+YoF0B23mcWgmCpCEjkW0gDzE03IKaVlejxumCm280OszoUCl245HeDzqr0Wah5++qWzG4Xdmp9tgZiUWB7eXgr2h53rvo0czrx/wCW38XaDeFs6sfZqLpJhSvZylJ1becX3jrXAoeSifCk4Lg/uJj+I/yp82g5l2e4eKljzeV+NZpg1EtydVqKvMwKzasm+60fR7y2MDy+lfqR+SLKX6g43qm4jM+onRIA/PjVpN3I4fKqCXJWv94k9wiuh9onyWnqDho8/oFZKMygDp7XlMeVVXmVLVcBKR6ug/nU7AVkCgJK5Angd/Oa9ikASLqUPsJJA7zRmvG9LSstln3+/sP1Rb0a48sbQDajZ1BSDxIun4Gtbx+LDTa3DJCUk+Vfnxx/q1Nup9haVEcCCCO7St7xRLmHCwglDqBlNoOcW8L1bUsuisYENeWpJcQ/i5dS4lIUohJUvKkQOGpHIamj3QXHOrS8y4or6ogJXuIvv42mlHHbRThkuMqZQ6WnVZCbJTz4758qdegbCE4Rrq7lfaVxKlHQk3kWFCcA1uFLzfKZdtplkOp1CbnvIt51QwTRCsMBPZKie83q/gX2304lgeq0rqyeKiAVEfxkjwq5h8N1LZWRKwISOZ08a0GuIbR5WC9oLrHCh25jCSGW/XXZUeynh3mvm2HQwx1aOH+5rrYmD+sUs3y2nio3UfCYr59H63EGfVSZIPuHz8KjA+C42c90srUpo4ZqDPadV+8qyRHHL8afMMCEjNrvpRx6irFpIAJjMPGyfdFNrFkgToLnid9Q/gKY+Slzpnsta2yW5Mg9kcdZEdwpB6RbeDaAhCvrVNgK4ti+Yngomw4XNbMTWW+lnoxmQcW2RnSO0kgAqAvqNT31AcapMwODXZ4Sb6O2c20mzE9Wlbh5AJKUjzVTnh1l1zEqdcVlbAISIF5UDuncBFL3ocaCnMS7MkISn7xJV4dkCusRjClxwbnVQe8EqHxNCwXAFaUR5KZujTALi1kGRATJJgEmYnfurjaz2Tq41bUqPOw8vjV/oqn6rvk+dj5Ee+h+1GwcRB0Jv3mAfhRm4OEbDrBXeLeh1l1N0wrTmm3vFJmz2EMbURP6NaiBugm6fj7qZcBiUhC0KOkweRF/KaVdtNKUBkGcgSCJns6GiyStAz1WBFDJFNTRwU37VwEuuoGsdYnmPaHnfwqp0Lal/Ejghr+89Sm707dUWrDrW05TmBBJGvInlTL6Ndoh5zFKFjkaBHOXj86ACtTUzNfFXVEksB3BrQd/WX4HOsg+dZphkRkHApHkkqPvrQW8WE4RyDcBzfp2lUgqELI3pSVHvWYHurPvJC1vR7fUB93+f55KfCklU99CsO0VjEBIkzA8VGfhRfCa9wqjsNUdceBn41wNbq8loSND3RtPB3fRd47GhspQNQkSZ9UcB+0atJbCWy4sA2kJ3DlFBNksF54lVxOdXPgKMbUXK0I3FVxVy0AhnxKFDI6RjpiMXTR8v5/pBMW0SnrCUJC7ZQYJ8AImt19He22HcBh8IpxBfaRlW0TChBIGsSAIMisa2i0FOLA9hvyKrD3VXxbgKMOdFKULjXs21pppO0X1WNqtKHOdRyPn0PzWwdKuiWHUvOsqAKiTeBCYknkKpejp0/TUIQT1cKURusk5THfFB+i21EEOIxC3HciwEtnMor1hJUfZkCRvMcKcug+AUtzFPCWnCnKiUxlzGT2Tu7IE99Juc50+0jAQnh0cTg42eFf6D7OKQt9RJKrBO4q1JjlMX50c2li0pGUGVJv/ABH8/CvuxcEppoZhCgISJm+8+J91QJ2dlUhHrKKsy1btdK0rBKxiDVIngWeraAOsSe860Jx2I6tISP0mIXlHEA2J8B7zRLam0ENJ7RudE7zSvgFrdx2dy3VoKo3ARYcvWHlUAXZKhxogBTIRmxa8u4hI/hAFMTahJSnRux5mJjw17yKD7FhDTuINySoz4z8fhV7YaSGk5vWVK1d6iTXOUs+qtYvEZEzqZAE8VEAeAn3UJ2xjCCGlFKlKSSUlIyBOkqmSZMgDkeFXMWrMppPFzN4IB+YHnWc7RYONxeIX1i0pC+rEQBCOzOnEE+NVDSeEeMtB9bhDthYJvAPvutvtlt1J7ACoQAZ1E2TJFxpS7tB0vBQZUlZbHWKUkyB2gB4knSqmP2q5hHvZcSSqJtIBgAxuI+Jq36KsQjrsQ0sCHm7DkkmQOcKt3VzWHdbkzLMGx/Zpy2RtVWEaY63Mtp1MhwJnIogEggap/CrW2HUOSpCsxyheYWSNxkmwtFjep2Nm5UyyvMM05F3SL3jek86i6SLyoC1FJjcs9gdyRGY81U0YwTaRj9IPaKSriiQguqJykhKSJEnUxvIFpmx0qhjnVMgLPaWtOYqUboCgIASN97ACquK28X3W0PLhoH1UjdewCdJ0ndXzpr1jBShlUthvtAJjKZmLbhIApbUBpIATGlkkcHSOSttRtKVjq8+bUzrPxBrSPQulWbGFYIJDR7/0t6QtodIitvKEBKikAq3mNT40/wDoOfU59LzkqypaSCeH1341Vt1lRKWk4QnEKOWBoXDP31HxFqDNOSt08XAkfwiaNPmEpnitXgCfxpcZcyobP21qV8aWmO55+A/Vb3o6madp7kn6N/VFcNqe/wCAoZgfVf5qA85ohg1acwo/CqGDsHv3h8DQ4xbj8PqtOc4Yf+3zCudHWoSs8Ve4VGlYViUjmT5Vd2WmGk+J99C9kQcSDO5XwqAdxe5c4bGQR+YVxhEnEK4rjwSaBoMpw/In+8KNNqhtZ4rPzoK2n6trvI/7hTwFBqzNQPoT/wCgUd2Stxtx1yDlDg7W4GJjvg1r/QvFMPlSlrOdcEQ4oFJiCmAbTqDvk0h9DXk/0dicwCi7iMoB5IRfw1r50f2U6t5SWlgCNSSLTEWpVs26VzK4P5pd1OjN4yVvjkxbXdVHH4kMIsCpZ9VI1Ua62RhltsIQsgrSIJCioeZvXD6cpzE5nDYchvgU01YjuUEw2BKCX8Uc7pulG5P8/hUGCUQ1iXzqslI7vyfdRfGYQ5FrWb5TaqysLCMOxxOZXcLmiXaGWqttglvCtMj1lkJ89feaLdbkLkewkAeVvfQXaK+txzKNyO15SflVtvE53FD7T3ubAn3gedcRhVBz8lK8+lD+HbKhm6tUA6m6QaSsAgttuAC6iYPMkyfDWrHTdZVi0kEy2lItuJJV8CKtqwoAGpzcd01dooWpJs12WNdN0Q6P2U/P+VUOjBP0pjKopUTAI1kpMe+KK9Ox9e6B7MDx1+dLGDxBQ42saoUlQ/hM/KqA2bTRbTAPJbDtbAY4ozt4jM2UBQyjIqd6ezqfHdSpjNgvKQp19aglIklZJUe4HfWi7N2o02yHAs9S6c6JEhJXcp5XmlfphjziHkYZsySbjidwPIankKZGQstzadQSbs7AFRQYylSrGTqI+XxqV7FrXiGsOoylAGcfaIO/iBR3bLKcyWEGQ0mCr2p9ozzJilh7ANoKl5lFcyFZr676BLEXG/JOabVBg2+aaOmPQ5pbgcbUG0qQDlAt395o36F8AGl41NzZr/OoTtLbU4ZsqCs4QAoka8Ejhxn3Ua9CDmdeOUdfqucfpaUjc44WjqRHVgZSntNcJ7m1HzUfwpfcEJb4Janzv8qM9IVZWkK+0hSf+4Ee6aFYlEnJySn8+ZoP3rK1dId2maB0H1JP6K9hBATybnzvVVm3W2tY1bZVK3eAEe6qrp7CzxSB8aiH2j8P3WlMPUbXS/lhFWB9Un9z5UE2Mn68H96jSlwmP2flQXYl3B+6qqxf8byraojxoR2/wrS1fVpA3kmquHR9Wjkuu2zIR+6a83Zj+M/GKeP3fes72iT+H9k4dF8ME7K6w73VlPMk5SfBKBHeaI9CcYG8W3m9VRAPCZkT4iu8HhT/AEfgmQNWlOn+IlR8pNLySRmIMEXHhcVjxSfaud+I/lwlNu6EtX6Cwb+YHv8A9vdUnV3nfQLo5i84SoGykg+YFHnFwJ4VsuFHCw2m1UxnaUlHOVdwqkVS84s6ITlHjc/KrLJKUKcVqbnu4UJxSilk7isyasB0XOwh+wlZsU84b5UfEz8jX3o3KnMxPqoJ8XFT8BUWy/q8JiHN6yUj4D3k11sJ/q8O+79kGOeUQB5zRD1/JLjkfmhmPHWfSHdZdIHcnsj3CjTzcJSe74UN2Mz/AMMQftfhRDb72TD5uCCfIVLjWFeLJ96xDpGrP1qvtLUf+4x7qUzTPi3cyVoNlJTCh86WQNKXYtTUAYrsnjoNt/I2vDOpKmzcGJyzqCOE3kXBNNjmAS2VLaEvOCxJmx9ok6C886ROiTEhwi5UQkd+73mtWxOFCVknUgJnkkRbxk+VFgkLnlvQLI1IANhJm0sKGRknMtQlauPAchO6gez8EXnd2VJEzpy8BqdN3GiG2sR1jhINpt3Cwr50cSMj/qZr+tM7h2eBiPCu1btseFf0fGHy5RjF4ZOQgQYGVsZj21G2eLz5ii3oPw5Q5tBKtQpoHfeHJpc20wsJgKaJbQPUMZp/vEeFM3oJVP07vaHHc5qd5vWfpuCtjWeyEobZw4cwzc+ytJ/7oPuNBMOQp6eZPlamR9R+iJnimCP3p87CgfRwtkFbvZE2UBmHMKTvB5QapJ1/nKf9Fu2xg1eb+AA/dR4SyX1brxz1qq6v6scwPjTBjtlt9UUtOpS3ClFa5EJlJAMgEm6gBEm1AGcG44CpCSGUDtLc7KRe08z9kSatH1KN/WxvaB7/AJkotiR2f4flQ7YX6T+FXxq9ildjXd8qBbKxCklSh7M24ibjv31WJpMbgm9ZM2OZjjwpm3YsRoPmR8QRXsUVdShAHaUQQBzlU91Mex8El5p5CkqLagXG3RBylRJKVDUXEzFiDxopi9mtda3lKAXVNpCVLGYBKECAgST6s9qAKOZRdLz51zqLa5FJ0fCWGyAJCWco5EgC3AGBPhzpCCIDh1FO+KWOqUFKClLXl1zaC0kW40nAAdYhywGsakXNu8A+NLTQNDvEZ15S8WpLcFPnQvEktNncEJT4i3yp8dTKQKzfom+E4VAgA6mNLmae8Di8wncALmtLloISLXesV82mZytj2j7qA9KMRHZB9Uf7e+imFezKceV6qbJ58T8qXsMC/iEToTnV3DT886u0UqPN47qXbKuqYYZ3jtK8Ln3mu2GZYZYtLmZxQ4hJHzUnyqptH/iMVl3WT4amvbFxvXbQcUn9G20ptHCEqSCfEye6KtwPmo+98lbwmHysED7X5+FVOlLmZgJ4iPAXPuHvow8pLeHUVKCQSbn5cTS2nEh5DixMAFCZ4Rc+J+FcDeUaFtPAWQ7awaQpx0mO2R+RS9l0/O+ifSXEkurRuSs24k76HoT6tCpOvIJoJ66AYMrLQGpen7pk/CtF2+rK045wSY+ApP8ARSm6Dw6ymL0iPlGHQ2n1lEW5AyffFdpsbvesyf2ik3BYPMhSiDYQO81Js1gNuPpCosgjsyM03m1qK5Rh8MnN68THM6nwmlvA7TS0pzrSsBxSO2m8ZSdQddRxomqYXRkBX0Dw2YEq7tdax1mRSDKwT2QN02nQcqcfQa5mO0F27TjZ0j2VbqUX9opXmKChyXJAUnKo9nXdblTf6Cb/AE+0fWItw7KqQgBFgrW1dFgpIbLSltdWqApQBb5iZtGpjdrrVHHbNVh8KlJ9cqUFcrBX+rzrvCY5SOr9VRUYyETYQfPgavbe2ivq1klvMhaUwoZktlQURJ3kZd8gGPAT9xkA6KNNM+IAjjPzGVT2ZdlKXetWnKYbSohRJnQEEeYopiNoBvDIQvCnqwUpbDuYg37S1xAKxEQfgbr2zipxKm16p7RJNyDckcYTJnlX3ZjDhK8O6288QrLlQolSCnRSbEAGd9jFX2833RtT4bnNLP7RfkeEVwuyVvIVkBUTIQBbMZUByABFVOiux0OYxbKyFZdY0kLSFgcYBN+VNgWvDYXqGkw8EkJzlIWEqJUYGa69dCdN96zvZuIWw6FpkHtJ4GFApNjffv3ipYCQ5AOokkuzdcIrgsH1iXWVLSA0oHNMGFSNTaMxOvHWimygpeKZbdT20AhZicyQPq1QCO2PVJBuI4UG2niwFB1lSQT2VAoWCYhMXUpKwAI8KYuiWMSFOOOZYQ3DYIlIzXGU6gEpjLuMxrXEE5ShdlHulr6m8MA3BSFAGElJSoQsKykk770AeKUpQoqElARBEnUGb8NK5G3FrdXmTnT2eyOUpN9xyqjmRV7HONIZhQ61TZWSTYqmyRAH2QL864nolCbNq9sbFT1bKFLKtD2DFt2kRbjTonFKOXDtEyfWVw4nvpZ6O4sZWBIENqW4rfmJAgboF0jumj2ysWhrO4Yzq0kxA4Aa+J18qZZIAAFQDKJ7XcASnDosB6x4Df8Anuqts9QbaW6RGayeISK5wTCnVGd91HlwnibVxtp4CUzASLk6AbyeX8uNH/CrX95C2H1IbccH6RwlDf7x9Y/wga1D0EX1WdxdkJQq+sQoW76i2biBiXVkAhtpOVoHWL5lEcVG/lwqk0+U4dKdynVBXgcw94FUmcWltdTXwoqGnr2RHa+LW+7ChDaRKU9+8nealwbRQwRxBV96TVfbLnYkQCUxPfYe+r+JX9WrLBhNov8ACjdE1pRZJKQulfRhLuHOJQIdGo3KA+dJOAwanVISnebnhxNbIsj6LwHPvvQPBbHSMwaQACQVK4XmBz5DjQZiGtLrpOGqJV/orhwy8yhOglPuOviJoxt1oLfzm4QmAOB1JqrsVj/im55kd+U399WdopzpUAfWUZP7M38TpQvR5thJ7rHmspJ2q8p5ecfoxpwgfib0rY451E+yj401dL8VkSG0QFKG7cOPyoFhWZZAjfennFM6HTlx3n4Il0P2QnFdY0qyurzpVwIMX5Qa0D0K4MN/TkiT9Yi/8JoN0KwOXC4h1CfrFnq0nkANOFz7qafRU0EqxqR7K2xPEhF/fSLj9oaWlKKj+KxXDJMpKSZ6v2YkExvPjVLGMqzKCrhUAieBBA/PGimxgCjNvISD4JHzJrrFAZxO6/4UoZKkIWxp9A12jYXdcq2xgVJSh/OlIaGZKQBm32ToSmyvWtZUDfUW1OlPVBz6MXAHsoJ9UJCUpSQCPWUogjMTYC1dL2Y4+2AlQATcZlJyE6ZTfMg5bC0XI31A70bCFOBaoCgChZ9k5glaFDcQVpkcO0Kuwgi3LJ1DA2UtuyrHTRauvWtN0IbSyoC8FITmPIguRPPnQJDedSFoBUEpQIFzMpRoOKlG1HG8KppvENOBWVxIhxWkqgG++8CRI7KeU1ujePYYWlxlDpUlWSHFpAUpQVBSkJ17Np3lPIgjTg10S7zTdgUfSDZYwreRUKcU4FZPsAg2tcEmYA0qfC7YyBJAVmSmFyJAIJidAYB5aiudpY9LriltNEugyVOOZrnVUQBAM3Hzo810SU82zkUEZyHFrIskZEhyRv7aNP2q4GgNyVdjCHlKlLJCgMwCyQAkaDJ2dQPE1f2XtRClhK2gqbLJI19kpItVPEYkNJyMjKkDKHFXcdCeW5JmQPOqeBdBUQkAEQZBtAnQnQxPvrmgFLutO+Hw6m0pW17DmWLSEnQxoqNd0g8qYsPs5GJUkqaTmGoiR3kkUvbJbS222cSHBJNtZgKUf4bBIJ1g8qJP9MC22kIR1ZVElV8oJAgJHrEb91jxojXBqho6lNOPxrWFQG0QVnRCfWP4Chv9HKKSt5NzfLund5bhpv7l3o9tJJxy5S6ZvmXlkzvN9O6nXpIsnDqySSbSkiRz4UXe1vCt7QJSl0LbH0h9MCKiZwUhxMWDiuVcdBsXmxbvZIElIKrTEAxv1vRhhsBb1p+tPPhSfpKSotze4U6dt8oDjMK9nQghCkpIN9+8A7wd9D8LtNpDjoWlMTCQL6TPhv8ACie1MDil9lsIQII6wlWYX4QAbcTSnhei6QtaXFqUvjGp76F47ZG0XWfJOSPZFHtajLh60qU2PqgQANRJi19L0TxnSFCJQEARoIjzFVcDs/qtPVXGZBULEbwSIPcaq7Rw7a3utc1yhIQk3FyZURbfpUPax7RZ4VJJmujFHKvbI2n1mJYKRBzGwG6DNGNq4lLSFLUQlKdffbvmgewMY2nEtZUhMkpnhIIFzfWKv9L8Ctwqyj6lqCqfaUdwG/KDJ5nlT2i2tYfelooTM8NSjg8Gp9XWOdlTpiD7KZgfGoG2whsDh7705bXKWXWirTqgAAJMgEAADfMUA2hsUssB5RzKsYF0pBt3EyRfdHfUT6lrOeTwvSQxMG1vCZOij3V7OeVoUrUb8SBFFfRCTGM/rEf3AfnS10UV1mCxA9kvAX4QiaZvQ+7mGOVuOIEf2aaHGSTZS2saGggcWsk2Q3lZR3T53qpilEm3GruFB6lH7gHuqnhx276A0q32nOK9GR9lHGOw+isYR1vDAvKBW8NFG8cEpmwVxX7IsJJt8xuKKhhkpUOsyZ1r3ZnFFRJ5gZBfjVfbhlOUXqw5tlLbC2CiVkQCnU5krBJPJRT5cqM31gO6xdXpRDKXMzRC9txCpQxmBK20OKJVvOYhM2GUSI0oPhtkrzuBaVJWlAIBsSS42mQf4jcVc2K/nWVuFPYSkArTnISBAhNhoNTTHtPaTKG9CtYUIHZTB1uEgJiYkX91XBczACyZpR1VD6A5n0ccKZKi2JUAYIUBE3UDI3hW4mKLI6TOJwyUOpSM8pKlpJRM2SoJIPagk8rwaHs4z9GsJcQUuAl0JUqQRfMeSjcTxNEzsmWlPOOQQohA9cX1UkEwtRSBE2EqJ0irEA8pZxvlLeIxTbtnMOEPCQCwSAORBOWPLWreysQGwVOAFMSAfWOVMyNIsTM2gi2lVHgnrEylwBSznXImN5OVIERJgcKrY1w9Z24SEHKmb6buYvF6uG3hcWiqWjbJx7r7aVdWtQSTnBIJtaUgEGwi0XvwqbHbGUcRh3FKDrZ3WsCbDKqxgzv8KScPtPEpy9S4ptB9ZLZIBkbuHGh+19quheUuKUDokrMJ99VEQ3WVP9O7ZuWkvbUYw2MKUJEJ1CPVERO+AZNW9rdOMPiG1spQsqkCDAB8QrwrImtoGFBY7RIE2MDl5mr7TreXKbTcEiD579KtRdYqkcQM2YOUx4TaqWsR9VKu2MoUAQIuYJOkg6ETRBrpihCnQEqKisqXmMR3ATA7zSvgdpIwo60KVnnKQU2KViMwIOYQb8+VD+jjpCnFFKXS4ClKlDS/aITeJG48RQJIBI2n8Jct8NaFielKSkjqyDvClX8hQPF7V4hInSefvFCTs9xIKitGUi0C/CD+d9QobWpIKkZ0EwAEkkR3TQWaaJnCo4ucri9oEXUQZtM2PCK+rfJuTbgNTXQwKCIyK+fxsaIYDYXWmOsCCPP4URwY0WUOkFw+PUFoUEkZVBQnkRWqbPe6/BoVvcSFHvJk++lY9DvZDhWru+JO4VYxacRgkMsNvZwrsAqSJT3Rug27qJBI0jHC0dDGQS5F8TgvpD5UIjDphJOmfX3WHfPCl7buPSttxJjKJCACbg6WmJ3abqM4nOyyGmwSqCVnfzJ4n+dZ4+pSHipbarSU5kka3gSNxv4mhTxeI4O7LRBI9ZNnRlCkbLdOhLir+Qpj9Cw+rxn9en/CRQnGtlrZiAoFClqkg6iSVX5xFEPQW7mZxiv/AOge5tAplqW1R+z95WTMYsFtCRnkIEwDwojsnYr7vaQ1ylagkDw191TofUllg5Bl6lEqTr6ouR8xVphRUmQ4QFC+U37xxoJiDmnanB6SkcwbCLAQrauwHEmXXUAjc32o8yCD4V0xiGkwkN2G/eecgfmap7TZIWAHAsm2/NfjJv50Q2bhMygmLzYAXP5+VEbbBRWVLr5dx38oLjsOUKUlBV2rgxeAoGCKmweBdK0xBlEJJIgkzOadFGd+81paVMMpS03CiQpS18QiMwHG8Ce+giGwtrEM5R2XwgKPC4kk77E98VwkPFJYPBGUD2diy2CXlulwggIK1dWiDHag8R6oiBrqKtYXaqjKmVAKVJTMZQSBMgg3kHTWo8Zg21F/KiQFgN9oi3aHuCNd5VQnEpUyQoH4c9f2vxq4aKyFwpxwru0doqdZWXYkJMRCSdQScoAMwbc6gwxbQxmU2HCEgBRuqTVAJKjoYykDhITc34T7zRfC4da0tNpQVLcSFAiZCYG4Hid9qruDVYNN15rpW0GkiQpCbaASb2keVLpwa3iVhQSCSRm1N9YEx40zY/YS20jMhIOaFSJ566THAVd2d0fQ6rNmytp+3oe4CLVTx2AbgmZJC5tILhdhIyy47K9wbvBPEmxq+1sdspARmKt83JjW1gKMFrKIStJSBqEECO/fXnSMvYOX9oi/hwFD8YpPqgrmx0RKpNrJgnTutrUHR5oqV1YAQpCtbz3xx08qKNISU9pSoFgDF+M8qWxjHG31LQDci6SQSABA8YvVw9zgRasC4p4xjjhKATmMRlKQTbeQSb100wEpUJJnWTvPAJ+FK2FxDjqySSlSr2Sru1NM2ymygEpyyd59al3CuUF1jBVnD7NSALEmbxaOX5vRMIKIhokG0puRwJAuR3A1WwzpkTNXA8QZIIHfS7i67UxloNkWvHpA2yk9lwnglslRPC3z58KUttYjFOudaWilCFZkhRCVWv6szMWvTzhlgzcq5E/Ku3kt6lCTPEC9E/qniqanjqzVDCWsD0oSoZiNeN78+Y4Gi2AdD6pMFAMm1id1uWp8ONCNo9HWHDmAU0rUltRE940PlQ0h/DEFkFYSDvHalQPaFtwiRyppkzXnsmI9XG4VwUY9JeM+oSmYJJgeED3mifoCay4XFA//ALH+Wis22ztN99wKcQskCICDA56xzjnWm+gufo+LkEH6ToRB/RN0yOELUva4AAoDsTDtnCYeUj9Cjd+yKjxewWFTHYJ1yyPhRHo0JwuH3/Uo/uiiKsKk7qw/Fc15yRlKAHkJSY2E0iMuo3mZ99WHcAdxHw86Y1YXgn30OxbhBnL2dBpJO7WLUw2UuPKCYyTZQDFPlJSE3IQpGh9qeWkma82VrKg4pCVZgYnsq1OYqGpBMAcaYHsMQ2SbKtad50E/hzoLkBUZ9YGSYnTSDO/8KcY8q4aFUxRyDRJOa+XU6x3b+dd41bb7KgUpSobpGa15kiI8ar7QQVqSACMskm8ETfLN/E76svbQwRSEoaWezlPbv5CwHM1ci6IU0AhGycYWWyghJTkWoKIEmbKEm+7TmKKdFUfRmE4mylOdgJCrgwSlHIC/degjiSGnGYHr50KN7CZTJ5HXlXWCWpaetCghMiARJk6wJqJY7Hv5V7NI7j8Q84esnOAZyQckkCYmyxu/lXGK2spQyLCvGABGoASBVDZ61z9ZlIAkZlERbysN0bqI4Yyfq20EmIVr5DlyoG0N6cKAbV/C9UWgDm14/LSp8Psou+qciBaQTJ8DU7IASFdStxQ3ZIQOfuq8cO88hPZQ3wk3HgNKVdIQeaXG0Kxew8Mmcy1+c/KqbGw2iodUFkmxBg/CmVnYqEdpas552HlqaspWYsABysPGu8am4NqnrDlDmejpAAzBI4J/MDwq4jZLSYmT+eVSO4lsCc0ngLmom0FwySQNw3/yoNvPJXGui7Vh0AWFxzqNST4VMGAkak+IqNx5Pd40RpQyq7oUD2TXGdU9r3E1IvEAiwqpjH1ZdKNkqi7fxGXQiqaU5rlQHM19auDXJw0gxepIpRyqeLZTfKbDjTh6HR9VjP8AqR/gtUquvlCSAE23zJps9ECyWsYo6nFf5LNMw9VeL2ktYQuMNNt5kKDaAkdgicoifX5V49IVhUZUaTv/ABr1eqx0sROQi2QFA70vUn/0k/ePPlQnF9MiSJZEDQZt976a18r1S3TxtOAp3lDXulGYH6sjsnRwxPHSTpxqvhelakAjIVBWsuG546V6vUcMbSrZXGJ6UZyR1QEWEKuB5VWZ23p9WLc4+W+vV6oDAMBVJKjXtHMpUp4xfTheJqPBbXUhUgTv138uFer1XLRStuKsJ2wVKlac0cT7tN9MWE6bFE9WwhHZAso/MV6vUJ0LHDIUAml9b6cPL9aQBuSoDzOWo/8A8zdSDE3vdc/EV6vVRuni/tVSSq46UOrVKpP8VvhVkdJFQAUqI/rI+Ar1eq/hM7KvVFWNvJSmQzeNc/8AKo09I137MDkf5V6vUMQssmlxOFZa2uVesFG2mb+VW0bRQkg9UVd65/8ArXq9UuhZ2UjC9iOkJgwgC3H+VDHNrqI09/8AKvteqWwRjgKpOVx9PUeX57qhGOUdfjXq9VvDb2VaVDEYiTBHvrSfQwvNhsSrjijbuZZFfa9VtoAwixe0v//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E"/>
          </a:p>
        </p:txBody>
      </p:sp>
      <p:sp>
        <p:nvSpPr>
          <p:cNvPr id="28678" name="AutoShape 6" descr="data:image/jpeg;base64,/9j/4AAQSkZJRgABAQAAAQABAAD/2wCEAAkGBxQTEhQUExQVFhUXFyIaGRcXFxwbGBsfHR0dIB0dHxwcHyggGhwlHBwfITEhJSkrLi4uHB8zODMsNygtLisBCgoKDg0OGxAQGzQlICQtNCwsLDQsLCw0LCwsNCwsLCwsLCwsLCwsLCwsLCwsLCwsLCwsLCwsLCwsLCwsLCwsLP/AABEIAPUAzQMBIgACEQEDEQH/xAAcAAACAwEBAQEAAAAAAAAAAAAFBgMEBwIAAQj/xABMEAABAwIDBAYGBgYIBQQDAAABAgMRACEEEjEFQVFhBhMicYGRBzJCobHBFCNSktHwM1NicoLhFXOTsrPD0vEkY3SitENElMIWVGT/xAAaAQACAwEBAAAAAAAAAAAAAAADBAECBQAG/8QANREAAQQBAwICBwcEAwAAAAAAAQACAxEhBBIxQVETYQUiMnGBobEjQmKRwdHwFFLh8TNyov/aAAwDAQACEQMRAD8AK4bAdY5iFqW8T9IdAh90JACyAAkLAAAHCrn9Do+09/8AIe/11NsnEqAeAAH/ABL14/5q6nLquPlQRdrRY1u0W1DF7KRxe/8AkPf66+f0Wji7/bvf66vya6SgVdX2M7Icdlo4uf2zv+uvv9EI/b/tXP8AVRhllO+atgISNPOhukrhdtb2S6jYqTuV99f+qrCejQ+yfvr/ABoscbGgFRvbQUai5DwFBaOwVNvoujePNSvxrodHsONY8z+Nd/SFHU10mrbX9Su2j+BRf0Lhf1YNdo2Vhv1CD3ir4bhKbXM1IhpRrhXdRTa4VJnZGFOuHa+4KsjYGE/UNT+4Kl+jKqRGGMgEgeNWACG6Np4VF3YGFH/oM/cT+FVl7Ew/6lr7g/CjZwyftVEppI31Zc1rUHTsPD/qWvuD8K+HYeH/AFDf3E0TI4VK2muJpE2jshadhMfqGvuCpE9H2P1DX3B+FGUAcKn66OFBM3ZVIA6IK10fY1LDX3B+FdL2Lh9zDf3B+FF/pFcF/lUCQkqNvkhCdhs/qG/uCvi9hsfqW/uiiZdJ5VwqdaMLXUOyEq2Kx+qR5Vn3pWw3UfRvo+ZrN1mbIoiY6uN+6T51qblZt6YV2wgH/M/y+VWQtQB4ZwmXZCFK66B/7l7/ABl0Va2eo61H0cVDbsD/ANy//juUSUlZ40tvKI1x2hVDs8DVQryG0J1vV1WCJ1NVsWhDYlagOW8+FduvqreIO64cd+zUPVKOtRvbawzUdcpTQJgFaYSZ56edHsO2hQlJBB3gyDUby1R4rRhCBglGpE7OMXonjHerQVBJVGoTrHGN/dVDBdIMO8mUuBO6FWI86o+V54UiQnIC5+ggV9CEg6URGDmuDs69B3u6lEEje6qB7gKkQ4o6CrRwsCug2vdaisfSguBChDSyL2rlbBG+rgwyzqa5XhCOJoviIYeLVBbZ41wGiaKIwZrtOHip8WlYvCGJYIqRKTV5bdcRVTIeyiwq+Qmpk4SrCFipRpQXPJKoZOyorZNQFs1fWjiagU4N1FjcQrblUgiuoNS9ZO6vZoFHLndlFhcdST41mfplaynCz/zP8utOzE76zb0wNDNhpINl/FFVaSTyqTH1CnboqPqV/wDU4j/yHKLihHRT9Av/AKh//wAhyjFLkZQhwq208WGmlLO6I7yQB7zSDtHDh5xt515RKTmyCB2t1jYBIkDxvN6bemCx9GWicpXYKNkpjtSToNN9Y3tV5Lj5UrEthCbqhR1n2R7RIPLWjxNFWrtGF7pdiRinkJynMLKSpUJSmZBJG4gEzT76InXHC+oKP0dCUttIk6STmuZM6Cd3Csaxqm3XFqQVJR7Mm5F+PAQK170Q5EuupClEllGVM9mATJjjcXq0uG0rbbaXdlpONZzNrSNSkgd8VkeIaU1iVqWkhOcTMBUxBgQIHuN9ZrZBSt072WhxtKiBnEwd5tMeQNLBF0sga7aeqJ9DcQV4NlR1y5fukj5UcIpM9H21E9WWCboMgcj/ADnzp0AoTmkIUwqQjzXwCo8XiEtoUtRhKRJ8Knpa9I+J6vZuJNpLZAnia4BDCRdqdJdoYgOPNZ0YZMpSGx7SdSVRmIHEWsaF9CPSViWsU2xjF9Y04rKFH1kEmEmd6ZtBotsrauKOz2kNpZalKA0smQUkXJG5U/Gs96fbP6t8FSkdZErKLCbRHPup1jBwjyRjw7AX6grh42oH0F2ivEbPw7qzmWpu6jaSLTbuoothR1NALKOUFmeVC5PEVwI3qqRWENfBh6sHikewvqXgNBSx062viGkDqiUgg3AJlQmASPVEU2DDjfQLpNiFoXhw2kL7cLRGqVJInkRr3eFUO04AXRlu7usv2j0hxYKFN4p1WeUqAAMKABsCOzM6VPsjp7imIOKAdbjtGwcSONtf5i9AumOJUy71baiUKTu3QTv3xAvwpY2nmAT9ZmBTMRETePzwo0YNUiS7MkBfp7Z7iHmkuIIKFpCkkbwRIrykbqSPQttEuYI5lqV1aurAIskASmONj8BT449OgoRc5riECyVWIis/9KKJVh/3VfEVoaWyd1I3pKYIWzP2T8aYZID6t5VJB6qZeix+oP8AXv8A/kO0XUqgfRlwBhX9e/8A47lV+lPSROGb4uKs2jieJ4JG/wAt9Lk0SpiifIQ1oyVT6a9Jmm/+GLaXisfWIJhISRvsbnd58KQFMbO6lU4dQcHElQ7geHfVDEfWLUtZzKJlSzqTv7gNOWlUlvqzQlJUnjofA/jQWyuvBXpW+i4o4gH+13Gfl2VBzFIQ4mAIKVDS1xAtwrRfQMolWLJiwRAi8dq8+ERSNgXGkuZw205MpU26LHu3pVzFbJ6MNmYNDSncIFAuEBxK1SpChfL3CbHeINN7wWUsTWQujN9D24TqmkX0muqHVFKoyduO85Z8p86fKXOlexPpGUyMvqrkx2ZmR5n3VWEjdlI2QQQknYeBUltDyjdxagBNylKDJ7s1vCtR2XjkuoSUncJB1FK+1cIjP9V6iUZBA7KUxASOepJ7qn2Pi0tag+qrvsZFMPh3MpBknuUu7pvpU9JqiNnvQkm6dNQJEmmNvFpIRcw5p5THfrXx3Z6VJUhY61BN0rvru5jvpcQEcq4kyvzphFOKwraSsoZbUooP2jm7I8CT7qXtt4pTh7ZK0oVdUan8iv0X0m6JtPNobDYyoMogWTxTlG6lI9AcMptUGWQ4FRcfwk8So35CmW8plzgWco36HGFN7NbK83bJUkKOiSbRPECfGnlZrPOi4faaRkUogOFASvtJKYBTG8bxbhTdhsYHEhaTrryI1HgbUCdpabQYyHYCm2xtBLDK3VSQhJUfCsd2htzGupOIcU4lpYJQlCikJE9mw5Xk8a0XpuhS8DiUpgktK100rPmyHGG0KxDhQW84gASCB2DyBkUNmU5HHaOeirpc644rCPrKyElaFKMrABAKSd+szVr0g49WHxDbiFEhxOVacx7O7Nl3W+HOsw2Pj14XFJU0RnCoTxKVWIPKtP6S9EXMa8pYeSlpQBlIJXpEC8Ac+dc/DlEbQ15WfYN36Q86iEnshJVEkXMgHdaJpe2vsZbbmUJUsaCxj+UVpzXQoYRSFMLW4cwzZh4yCBcfCaK7Y2FnU4sGBIV7r0VprhFc0PHrID6EseGU4lp5xtHaSUoUQFExc3tEAVo2D6TYV1WRDqCrcDKZjhmAzeFJjXRNLZadWJc9dQ3SFIIHgLc646UYAFbLbbSC4vMDKfVCIAWSLjUDxortK1+SVk+M4ybWZWj4vGJaQVq0A04ncKzPpBtY4t0Zk5QhNo5k/hQFW0sU2gtyopB0zlQBGsBQt3VNsNzrFLMk9lJveJK+OlDjgEfOT3RJGSckUnLZuKDeGcWo2S68T/bOVnGNx6n3FuuG5MDgANw7tP8AemXbuIy4ECfWxDk+Drp+IFJKSbDy7zv8BekZTbiF6n0RGGxiQ8qy4J/dFVykrsLAa/z4mrC7JjhYd9U8YspytJ9q5P54mqRizS2J3ANs/wC+wXsOm5CQCjeVVb2J0hc2biA82SphRyutg6jiOY3eVQPxkyD/AHNfMfkcayJUmYsDTsbaNrK1cTZIizqMj39h5L9A4baQcQlxBlKwFJPEEWqVOJMzb87qzT0RbbU5h1YVz18PGXmg6eRt3RT8lyhS+o5YLYgW8K+2htUkNkk6gkR/t3UrONKK3DCQmCE5ZiN9zc99Gk4ggyDBqXrEuEBxIkiAoc+I799MQagHDknPpCMtQjDYwkJTfsjOPG1NGytoB1PMJE+8fKljaOzuqKFTdQylPdN+7SpOjLnVrbk/pcyfFJBHzpxwBbYSDSWuopixbhPWgWKQFj8+HvoHiMIQl5KjlbV21K4CQbcTuAo6+PrLe0mPDjVBK+uXI/QtaftqGh7h8aG0oxVTo+oqU7KQgNuJAT9lIbtPO96GnAqwsvoktu9txHDNcqHdOm8VPs7EnqcQoWLz+QHf2gkT4Ak+FNGIAyRlzCPV5cvCqvHQqWGshL2NcQ40UEylxMdnUg/Csya6PvNIWhxQCc56s5QTBJ7M7rzTlj0/R3UpF2VKlB+yTMJPKfIx4QvlRW3O4FZv7VkgcxKj7qlkLQFoxyF2Qso6RMFtSTlKVSAOJ3/nvrS/Rv0iexbbjSwEpaCU502Kpm3I2N6QelbqsRjA20MxCuqbA3kmFHkJtPImtN6G9HhgMKW1qCnFqzqiwBgAAHUgAct9UeGq9W+0yTBzxZKSIG7TQb9IqFWLStzqxuGdUixggAfe+EUqYzFqS4jKtRWpUBCYSnXmoq3zNFm3srzR/WNKEc5C/wAaiL1nKdS0ticQpdv4zI2s+0jDqc8lJJrnCYhK3nXgJIZRA39rMsjvMJ8qF49SnHnW9ysKtA75B+YoF0B23mcWgmCpCEjkW0gDzE03IKaVlejxumCm280OszoUCl245HeDzqr0Wah5++qWzG4Xdmp9tgZiUWB7eXgr2h53rvo0czrx/wCW38XaDeFs6sfZqLpJhSvZylJ1becX3jrXAoeSifCk4Lg/uJj+I/yp82g5l2e4eKljzeV+NZpg1EtydVqKvMwKzasm+60fR7y2MDy+lfqR+SLKX6g43qm4jM+onRIA/PjVpN3I4fKqCXJWv94k9wiuh9onyWnqDho8/oFZKMygDp7XlMeVVXmVLVcBKR6ug/nU7AVkCgJK5Angd/Oa9ikASLqUPsJJA7zRmvG9LSstln3+/sP1Rb0a48sbQDajZ1BSDxIun4Gtbx+LDTa3DJCUk+Vfnxx/q1Nup9haVEcCCCO7St7xRLmHCwglDqBlNoOcW8L1bUsuisYENeWpJcQ/i5dS4lIUohJUvKkQOGpHIamj3QXHOrS8y4or6ogJXuIvv42mlHHbRThkuMqZQ6WnVZCbJTz4758qdegbCE4Rrq7lfaVxKlHQk3kWFCcA1uFLzfKZdtplkOp1CbnvIt51QwTRCsMBPZKie83q/gX2304lgeq0rqyeKiAVEfxkjwq5h8N1LZWRKwISOZ08a0GuIbR5WC9oLrHCh25jCSGW/XXZUeynh3mvm2HQwx1aOH+5rrYmD+sUs3y2nio3UfCYr59H63EGfVSZIPuHz8KjA+C42c90srUpo4ZqDPadV+8qyRHHL8afMMCEjNrvpRx6irFpIAJjMPGyfdFNrFkgToLnid9Q/gKY+Slzpnsta2yW5Mg9kcdZEdwpB6RbeDaAhCvrVNgK4ti+Yngomw4XNbMTWW+lnoxmQcW2RnSO0kgAqAvqNT31AcapMwODXZ4Sb6O2c20mzE9Wlbh5AJKUjzVTnh1l1zEqdcVlbAISIF5UDuncBFL3ocaCnMS7MkISn7xJV4dkCusRjClxwbnVQe8EqHxNCwXAFaUR5KZujTALi1kGRATJJgEmYnfurjaz2Tq41bUqPOw8vjV/oqn6rvk+dj5Ee+h+1GwcRB0Jv3mAfhRm4OEbDrBXeLeh1l1N0wrTmm3vFJmz2EMbURP6NaiBugm6fj7qZcBiUhC0KOkweRF/KaVdtNKUBkGcgSCJns6GiyStAz1WBFDJFNTRwU37VwEuuoGsdYnmPaHnfwqp0Lal/Ejghr+89Sm707dUWrDrW05TmBBJGvInlTL6Ndoh5zFKFjkaBHOXj86ACtTUzNfFXVEksB3BrQd/WX4HOsg+dZphkRkHApHkkqPvrQW8WE4RyDcBzfp2lUgqELI3pSVHvWYHurPvJC1vR7fUB93+f55KfCklU99CsO0VjEBIkzA8VGfhRfCa9wqjsNUdceBn41wNbq8loSND3RtPB3fRd47GhspQNQkSZ9UcB+0atJbCWy4sA2kJ3DlFBNksF54lVxOdXPgKMbUXK0I3FVxVy0AhnxKFDI6RjpiMXTR8v5/pBMW0SnrCUJC7ZQYJ8AImt19He22HcBh8IpxBfaRlW0TChBIGsSAIMisa2i0FOLA9hvyKrD3VXxbgKMOdFKULjXs21pppO0X1WNqtKHOdRyPn0PzWwdKuiWHUvOsqAKiTeBCYknkKpejp0/TUIQT1cKURusk5THfFB+i21EEOIxC3HciwEtnMor1hJUfZkCRvMcKcug+AUtzFPCWnCnKiUxlzGT2Tu7IE99Juc50+0jAQnh0cTg42eFf6D7OKQt9RJKrBO4q1JjlMX50c2li0pGUGVJv/ABH8/CvuxcEppoZhCgISJm+8+J91QJ2dlUhHrKKsy1btdK0rBKxiDVIngWeraAOsSe860Jx2I6tISP0mIXlHEA2J8B7zRLam0ENJ7RudE7zSvgFrdx2dy3VoKo3ARYcvWHlUAXZKhxogBTIRmxa8u4hI/hAFMTahJSnRux5mJjw17yKD7FhDTuINySoz4z8fhV7YaSGk5vWVK1d6iTXOUs+qtYvEZEzqZAE8VEAeAn3UJ2xjCCGlFKlKSSUlIyBOkqmSZMgDkeFXMWrMppPFzN4IB+YHnWc7RYONxeIX1i0pC+rEQBCOzOnEE+NVDSeEeMtB9bhDthYJvAPvutvtlt1J7ACoQAZ1E2TJFxpS7tB0vBQZUlZbHWKUkyB2gB4knSqmP2q5hHvZcSSqJtIBgAxuI+Jq36KsQjrsQ0sCHm7DkkmQOcKt3VzWHdbkzLMGx/Zpy2RtVWEaY63Mtp1MhwJnIogEggap/CrW2HUOSpCsxyheYWSNxkmwtFjep2Nm5UyyvMM05F3SL3jek86i6SLyoC1FJjcs9gdyRGY81U0YwTaRj9IPaKSriiQguqJykhKSJEnUxvIFpmx0qhjnVMgLPaWtOYqUboCgIASN97ACquK28X3W0PLhoH1UjdewCdJ0ndXzpr1jBShlUthvtAJjKZmLbhIApbUBpIATGlkkcHSOSttRtKVjq8+bUzrPxBrSPQulWbGFYIJDR7/0t6QtodIitvKEBKikAq3mNT40/wDoOfU59LzkqypaSCeH1341Vt1lRKWk4QnEKOWBoXDP31HxFqDNOSt08XAkfwiaNPmEpnitXgCfxpcZcyobP21qV8aWmO55+A/Vb3o6madp7kn6N/VFcNqe/wCAoZgfVf5qA85ohg1acwo/CqGDsHv3h8DQ4xbj8PqtOc4Yf+3zCudHWoSs8Ve4VGlYViUjmT5Vd2WmGk+J99C9kQcSDO5XwqAdxe5c4bGQR+YVxhEnEK4rjwSaBoMpw/In+8KNNqhtZ4rPzoK2n6trvI/7hTwFBqzNQPoT/wCgUd2Stxtx1yDlDg7W4GJjvg1r/QvFMPlSlrOdcEQ4oFJiCmAbTqDvk0h9DXk/0dicwCi7iMoB5IRfw1r50f2U6t5SWlgCNSSLTEWpVs26VzK4P5pd1OjN4yVvjkxbXdVHH4kMIsCpZ9VI1Ua62RhltsIQsgrSIJCioeZvXD6cpzE5nDYchvgU01YjuUEw2BKCX8Uc7pulG5P8/hUGCUQ1iXzqslI7vyfdRfGYQ5FrWb5TaqysLCMOxxOZXcLmiXaGWqttglvCtMj1lkJ89feaLdbkLkewkAeVvfQXaK+txzKNyO15SflVtvE53FD7T3ubAn3gedcRhVBz8lK8+lD+HbKhm6tUA6m6QaSsAgttuAC6iYPMkyfDWrHTdZVi0kEy2lItuJJV8CKtqwoAGpzcd01dooWpJs12WNdN0Q6P2U/P+VUOjBP0pjKopUTAI1kpMe+KK9Ox9e6B7MDx1+dLGDxBQ42saoUlQ/hM/KqA2bTRbTAPJbDtbAY4ozt4jM2UBQyjIqd6ezqfHdSpjNgvKQp19aglIklZJUe4HfWi7N2o02yHAs9S6c6JEhJXcp5XmlfphjziHkYZsySbjidwPIankKZGQstzadQSbs7AFRQYylSrGTqI+XxqV7FrXiGsOoylAGcfaIO/iBR3bLKcyWEGQ0mCr2p9ozzJilh7ANoKl5lFcyFZr676BLEXG/JOabVBg2+aaOmPQ5pbgcbUG0qQDlAt395o36F8AGl41NzZr/OoTtLbU4ZsqCs4QAoka8Ejhxn3Ua9CDmdeOUdfqucfpaUjc44WjqRHVgZSntNcJ7m1HzUfwpfcEJb4Janzv8qM9IVZWkK+0hSf+4Ee6aFYlEnJySn8+ZoP3rK1dId2maB0H1JP6K9hBATybnzvVVm3W2tY1bZVK3eAEe6qrp7CzxSB8aiH2j8P3WlMPUbXS/lhFWB9Un9z5UE2Mn68H96jSlwmP2flQXYl3B+6qqxf8byraojxoR2/wrS1fVpA3kmquHR9Wjkuu2zIR+6a83Zj+M/GKeP3fes72iT+H9k4dF8ME7K6w73VlPMk5SfBKBHeaI9CcYG8W3m9VRAPCZkT4iu8HhT/AEfgmQNWlOn+IlR8pNLySRmIMEXHhcVjxSfaud+I/lwlNu6EtX6Cwb+YHv8A9vdUnV3nfQLo5i84SoGykg+YFHnFwJ4VsuFHCw2m1UxnaUlHOVdwqkVS84s6ITlHjc/KrLJKUKcVqbnu4UJxSilk7isyasB0XOwh+wlZsU84b5UfEz8jX3o3KnMxPqoJ8XFT8BUWy/q8JiHN6yUj4D3k11sJ/q8O+79kGOeUQB5zRD1/JLjkfmhmPHWfSHdZdIHcnsj3CjTzcJSe74UN2Mz/AMMQftfhRDb72TD5uCCfIVLjWFeLJ96xDpGrP1qvtLUf+4x7qUzTPi3cyVoNlJTCh86WQNKXYtTUAYrsnjoNt/I2vDOpKmzcGJyzqCOE3kXBNNjmAS2VLaEvOCxJmx9ok6C886ROiTEhwi5UQkd+73mtWxOFCVknUgJnkkRbxk+VFgkLnlvQLI1IANhJm0sKGRknMtQlauPAchO6gez8EXnd2VJEzpy8BqdN3GiG2sR1jhINpt3Cwr50cSMj/qZr+tM7h2eBiPCu1btseFf0fGHy5RjF4ZOQgQYGVsZj21G2eLz5ii3oPw5Q5tBKtQpoHfeHJpc20wsJgKaJbQPUMZp/vEeFM3oJVP07vaHHc5qd5vWfpuCtjWeyEobZw4cwzc+ytJ/7oPuNBMOQp6eZPlamR9R+iJnimCP3p87CgfRwtkFbvZE2UBmHMKTvB5QapJ1/nKf9Fu2xg1eb+AA/dR4SyX1brxz1qq6v6scwPjTBjtlt9UUtOpS3ClFa5EJlJAMgEm6gBEm1AGcG44CpCSGUDtLc7KRe08z9kSatH1KN/WxvaB7/AJkotiR2f4flQ7YX6T+FXxq9ildjXd8qBbKxCklSh7M24ibjv31WJpMbgm9ZM2OZjjwpm3YsRoPmR8QRXsUVdShAHaUQQBzlU91Mex8El5p5CkqLagXG3RBylRJKVDUXEzFiDxopi9mtda3lKAXVNpCVLGYBKECAgST6s9qAKOZRdLz51zqLa5FJ0fCWGyAJCWco5EgC3AGBPhzpCCIDh1FO+KWOqUFKClLXl1zaC0kW40nAAdYhywGsakXNu8A+NLTQNDvEZ15S8WpLcFPnQvEktNncEJT4i3yp8dTKQKzfom+E4VAgA6mNLmae8Di8wncALmtLloISLXesV82mZytj2j7qA9KMRHZB9Uf7e+imFezKceV6qbJ58T8qXsMC/iEToTnV3DT886u0UqPN47qXbKuqYYZ3jtK8Ln3mu2GZYZYtLmZxQ4hJHzUnyqptH/iMVl3WT4amvbFxvXbQcUn9G20ptHCEqSCfEye6KtwPmo+98lbwmHysED7X5+FVOlLmZgJ4iPAXPuHvow8pLeHUVKCQSbn5cTS2nEh5DixMAFCZ4Rc+J+FcDeUaFtPAWQ7awaQpx0mO2R+RS9l0/O+ifSXEkurRuSs24k76HoT6tCpOvIJoJ66AYMrLQGpen7pk/CtF2+rK045wSY+ApP8ARSm6Dw6ymL0iPlGHQ2n1lEW5AyffFdpsbvesyf2ik3BYPMhSiDYQO81Js1gNuPpCosgjsyM03m1qK5Rh8MnN68THM6nwmlvA7TS0pzrSsBxSO2m8ZSdQddRxomqYXRkBX0Dw2YEq7tdax1mRSDKwT2QN02nQcqcfQa5mO0F27TjZ0j2VbqUX9opXmKChyXJAUnKo9nXdblTf6Cb/AE+0fWItw7KqQgBFgrW1dFgpIbLSltdWqApQBb5iZtGpjdrrVHHbNVh8KlJ9cqUFcrBX+rzrvCY5SOr9VRUYyETYQfPgavbe2ivq1klvMhaUwoZktlQURJ3kZd8gGPAT9xkA6KNNM+IAjjPzGVT2ZdlKXetWnKYbSohRJnQEEeYopiNoBvDIQvCnqwUpbDuYg37S1xAKxEQfgbr2zipxKm16p7RJNyDckcYTJnlX3ZjDhK8O6288QrLlQolSCnRSbEAGd9jFX2833RtT4bnNLP7RfkeEVwuyVvIVkBUTIQBbMZUByABFVOiux0OYxbKyFZdY0kLSFgcYBN+VNgWvDYXqGkw8EkJzlIWEqJUYGa69dCdN96zvZuIWw6FpkHtJ4GFApNjffv3ipYCQ5AOokkuzdcIrgsH1iXWVLSA0oHNMGFSNTaMxOvHWimygpeKZbdT20AhZicyQPq1QCO2PVJBuI4UG2niwFB1lSQT2VAoWCYhMXUpKwAI8KYuiWMSFOOOZYQ3DYIlIzXGU6gEpjLuMxrXEE5ShdlHulr6m8MA3BSFAGElJSoQsKykk770AeKUpQoqElARBEnUGb8NK5G3FrdXmTnT2eyOUpN9xyqjmRV7HONIZhQ61TZWSTYqmyRAH2QL864nolCbNq9sbFT1bKFLKtD2DFt2kRbjTonFKOXDtEyfWVw4nvpZ6O4sZWBIENqW4rfmJAgboF0jumj2ysWhrO4Yzq0kxA4Aa+J18qZZIAAFQDKJ7XcASnDosB6x4Df8Anuqts9QbaW6RGayeISK5wTCnVGd91HlwnibVxtp4CUzASLk6AbyeX8uNH/CrX95C2H1IbccH6RwlDf7x9Y/wga1D0EX1WdxdkJQq+sQoW76i2biBiXVkAhtpOVoHWL5lEcVG/lwqk0+U4dKdynVBXgcw94FUmcWltdTXwoqGnr2RHa+LW+7ChDaRKU9+8nealwbRQwRxBV96TVfbLnYkQCUxPfYe+r+JX9WrLBhNov8ACjdE1pRZJKQulfRhLuHOJQIdGo3KA+dJOAwanVISnebnhxNbIsj6LwHPvvQPBbHSMwaQACQVK4XmBz5DjQZiGtLrpOGqJV/orhwy8yhOglPuOviJoxt1oLfzm4QmAOB1JqrsVj/im55kd+U399WdopzpUAfWUZP7M38TpQvR5thJ7rHmspJ2q8p5ecfoxpwgfib0rY451E+yj401dL8VkSG0QFKG7cOPyoFhWZZAjfennFM6HTlx3n4Il0P2QnFdY0qyurzpVwIMX5Qa0D0K4MN/TkiT9Yi/8JoN0KwOXC4h1CfrFnq0nkANOFz7qafRU0EqxqR7K2xPEhF/fSLj9oaWlKKj+KxXDJMpKSZ6v2YkExvPjVLGMqzKCrhUAieBBA/PGimxgCjNvISD4JHzJrrFAZxO6/4UoZKkIWxp9A12jYXdcq2xgVJSh/OlIaGZKQBm32ToSmyvWtZUDfUW1OlPVBz6MXAHsoJ9UJCUpSQCPWUogjMTYC1dL2Y4+2AlQATcZlJyE6ZTfMg5bC0XI31A70bCFOBaoCgChZ9k5glaFDcQVpkcO0Kuwgi3LJ1DA2UtuyrHTRauvWtN0IbSyoC8FITmPIguRPPnQJDedSFoBUEpQIFzMpRoOKlG1HG8KppvENOBWVxIhxWkqgG++8CRI7KeU1ujePYYWlxlDpUlWSHFpAUpQVBSkJ17Np3lPIgjTg10S7zTdgUfSDZYwreRUKcU4FZPsAg2tcEmYA0qfC7YyBJAVmSmFyJAIJidAYB5aiudpY9LriltNEugyVOOZrnVUQBAM3Hzo810SU82zkUEZyHFrIskZEhyRv7aNP2q4GgNyVdjCHlKlLJCgMwCyQAkaDJ2dQPE1f2XtRClhK2gqbLJI19kpItVPEYkNJyMjKkDKHFXcdCeW5JmQPOqeBdBUQkAEQZBtAnQnQxPvrmgFLutO+Hw6m0pW17DmWLSEnQxoqNd0g8qYsPs5GJUkqaTmGoiR3kkUvbJbS222cSHBJNtZgKUf4bBIJ1g8qJP9MC22kIR1ZVElV8oJAgJHrEb91jxojXBqho6lNOPxrWFQG0QVnRCfWP4Chv9HKKSt5NzfLund5bhpv7l3o9tJJxy5S6ZvmXlkzvN9O6nXpIsnDqySSbSkiRz4UXe1vCt7QJSl0LbH0h9MCKiZwUhxMWDiuVcdBsXmxbvZIElIKrTEAxv1vRhhsBb1p+tPPhSfpKSotze4U6dt8oDjMK9nQghCkpIN9+8A7wd9D8LtNpDjoWlMTCQL6TPhv8ACie1MDil9lsIQII6wlWYX4QAbcTSnhei6QtaXFqUvjGp76F47ZG0XWfJOSPZFHtajLh60qU2PqgQANRJi19L0TxnSFCJQEARoIjzFVcDs/qtPVXGZBULEbwSIPcaq7Rw7a3utc1yhIQk3FyZURbfpUPax7RZ4VJJmujFHKvbI2n1mJYKRBzGwG6DNGNq4lLSFLUQlKdffbvmgewMY2nEtZUhMkpnhIIFzfWKv9L8Ctwqyj6lqCqfaUdwG/KDJ5nlT2i2tYfelooTM8NSjg8Gp9XWOdlTpiD7KZgfGoG2whsDh7705bXKWXWirTqgAAJMgEAADfMUA2hsUssB5RzKsYF0pBt3EyRfdHfUT6lrOeTwvSQxMG1vCZOij3V7OeVoUrUb8SBFFfRCTGM/rEf3AfnS10UV1mCxA9kvAX4QiaZvQ+7mGOVuOIEf2aaHGSTZS2saGggcWsk2Q3lZR3T53qpilEm3GruFB6lH7gHuqnhx276A0q32nOK9GR9lHGOw+isYR1vDAvKBW8NFG8cEpmwVxX7IsJJt8xuKKhhkpUOsyZ1r3ZnFFRJ5gZBfjVfbhlOUXqw5tlLbC2CiVkQCnU5krBJPJRT5cqM31gO6xdXpRDKXMzRC9txCpQxmBK20OKJVvOYhM2GUSI0oPhtkrzuBaVJWlAIBsSS42mQf4jcVc2K/nWVuFPYSkArTnISBAhNhoNTTHtPaTKG9CtYUIHZTB1uEgJiYkX91XBczACyZpR1VD6A5n0ccKZKi2JUAYIUBE3UDI3hW4mKLI6TOJwyUOpSM8pKlpJRM2SoJIPagk8rwaHs4z9GsJcQUuAl0JUqQRfMeSjcTxNEzsmWlPOOQQohA9cX1UkEwtRSBE2EqJ0irEA8pZxvlLeIxTbtnMOEPCQCwSAORBOWPLWreysQGwVOAFMSAfWOVMyNIsTM2gi2lVHgnrEylwBSznXImN5OVIERJgcKrY1w9Z24SEHKmb6buYvF6uG3hcWiqWjbJx7r7aVdWtQSTnBIJtaUgEGwi0XvwqbHbGUcRh3FKDrZ3WsCbDKqxgzv8KScPtPEpy9S4ptB9ZLZIBkbuHGh+19quheUuKUDokrMJ99VEQ3WVP9O7ZuWkvbUYw2MKUJEJ1CPVERO+AZNW9rdOMPiG1spQsqkCDAB8QrwrImtoGFBY7RIE2MDl5mr7TreXKbTcEiD579KtRdYqkcQM2YOUx4TaqWsR9VKu2MoUAQIuYJOkg6ETRBrpihCnQEqKisqXmMR3ATA7zSvgdpIwo60KVnnKQU2KViMwIOYQb8+VD+jjpCnFFKXS4ClKlDS/aITeJG48RQJIBI2n8Jct8NaFielKSkjqyDvClX8hQPF7V4hInSefvFCTs9xIKitGUi0C/CD+d9QobWpIKkZ0EwAEkkR3TQWaaJnCo4ucri9oEXUQZtM2PCK+rfJuTbgNTXQwKCIyK+fxsaIYDYXWmOsCCPP4URwY0WUOkFw+PUFoUEkZVBQnkRWqbPe6/BoVvcSFHvJk++lY9DvZDhWru+JO4VYxacRgkMsNvZwrsAqSJT3Rug27qJBI0jHC0dDGQS5F8TgvpD5UIjDphJOmfX3WHfPCl7buPSttxJjKJCACbg6WmJ3abqM4nOyyGmwSqCVnfzJ4n+dZ4+pSHipbarSU5kka3gSNxv4mhTxeI4O7LRBI9ZNnRlCkbLdOhLir+Qpj9Cw+rxn9en/CRQnGtlrZiAoFClqkg6iSVX5xFEPQW7mZxiv/AOge5tAplqW1R+z95WTMYsFtCRnkIEwDwojsnYr7vaQ1ylagkDw191TofUllg5Bl6lEqTr6ouR8xVphRUmQ4QFC+U37xxoJiDmnanB6SkcwbCLAQrauwHEmXXUAjc32o8yCD4V0xiGkwkN2G/eecgfmap7TZIWAHAsm2/NfjJv50Q2bhMygmLzYAXP5+VEbbBRWVLr5dx38oLjsOUKUlBV2rgxeAoGCKmweBdK0xBlEJJIgkzOadFGd+81paVMMpS03CiQpS18QiMwHG8Ce+giGwtrEM5R2XwgKPC4kk77E98VwkPFJYPBGUD2diy2CXlulwggIK1dWiDHag8R6oiBrqKtYXaqjKmVAKVJTMZQSBMgg3kHTWo8Zg21F/KiQFgN9oi3aHuCNd5VQnEpUyQoH4c9f2vxq4aKyFwpxwru0doqdZWXYkJMRCSdQScoAMwbc6gwxbQxmU2HCEgBRuqTVAJKjoYykDhITc34T7zRfC4da0tNpQVLcSFAiZCYG4Hid9qruDVYNN15rpW0GkiQpCbaASb2keVLpwa3iVhQSCSRm1N9YEx40zY/YS20jMhIOaFSJ566THAVd2d0fQ6rNmytp+3oe4CLVTx2AbgmZJC5tILhdhIyy47K9wbvBPEmxq+1sdspARmKt83JjW1gKMFrKIStJSBqEECO/fXnSMvYOX9oi/hwFD8YpPqgrmx0RKpNrJgnTutrUHR5oqV1YAQpCtbz3xx08qKNISU9pSoFgDF+M8qWxjHG31LQDci6SQSABA8YvVw9zgRasC4p4xjjhKATmMRlKQTbeQSb100wEpUJJnWTvPAJ+FK2FxDjqySSlSr2Sru1NM2ymygEpyyd59al3CuUF1jBVnD7NSALEmbxaOX5vRMIKIhokG0puRwJAuR3A1WwzpkTNXA8QZIIHfS7i67UxloNkWvHpA2yk9lwnglslRPC3z58KUttYjFOudaWilCFZkhRCVWv6szMWvTzhlgzcq5E/Ku3kt6lCTPEC9E/qniqanjqzVDCWsD0oSoZiNeN78+Y4Gi2AdD6pMFAMm1id1uWp8ONCNo9HWHDmAU0rUltRE940PlQ0h/DEFkFYSDvHalQPaFtwiRyppkzXnsmI9XG4VwUY9JeM+oSmYJJgeED3mifoCay4XFA//ALH+Wis22ztN99wKcQskCICDA56xzjnWm+gufo+LkEH6ToRB/RN0yOELUva4AAoDsTDtnCYeUj9Cjd+yKjxewWFTHYJ1yyPhRHo0JwuH3/Uo/uiiKsKk7qw/Fc15yRlKAHkJSY2E0iMuo3mZ99WHcAdxHw86Y1YXgn30OxbhBnL2dBpJO7WLUw2UuPKCYyTZQDFPlJSE3IQpGh9qeWkma82VrKg4pCVZgYnsq1OYqGpBMAcaYHsMQ2SbKtad50E/hzoLkBUZ9YGSYnTSDO/8KcY8q4aFUxRyDRJOa+XU6x3b+dd41bb7KgUpSobpGa15kiI8ar7QQVqSACMskm8ETfLN/E76svbQwRSEoaWezlPbv5CwHM1ci6IU0AhGycYWWyghJTkWoKIEmbKEm+7TmKKdFUfRmE4mylOdgJCrgwSlHIC/degjiSGnGYHr50KN7CZTJ5HXlXWCWpaetCghMiARJk6wJqJY7Hv5V7NI7j8Q84esnOAZyQckkCYmyxu/lXGK2spQyLCvGABGoASBVDZ61z9ZlIAkZlERbysN0bqI4Yyfq20EmIVr5DlyoG0N6cKAbV/C9UWgDm14/LSp8Psou+qciBaQTJ8DU7IASFdStxQ3ZIQOfuq8cO88hPZQ3wk3HgNKVdIQeaXG0Kxew8Mmcy1+c/KqbGw2iodUFkmxBg/CmVnYqEdpas552HlqaspWYsABysPGu8am4NqnrDlDmejpAAzBI4J/MDwq4jZLSYmT+eVSO4lsCc0ngLmom0FwySQNw3/yoNvPJXGui7Vh0AWFxzqNST4VMGAkak+IqNx5Pd40RpQyq7oUD2TXGdU9r3E1IvEAiwqpjH1ZdKNkqi7fxGXQiqaU5rlQHM19auDXJw0gxepIpRyqeLZTfKbDjTh6HR9VjP8AqR/gtUquvlCSAE23zJps9ECyWsYo6nFf5LNMw9VeL2ktYQuMNNt5kKDaAkdgicoifX5V49IVhUZUaTv/ABr1eqx0sROQi2QFA70vUn/0k/ePPlQnF9MiSJZEDQZt976a18r1S3TxtOAp3lDXulGYH6sjsnRwxPHSTpxqvhelakAjIVBWsuG546V6vUcMbSrZXGJ6UZyR1QEWEKuB5VWZ23p9WLc4+W+vV6oDAMBVJKjXtHMpUp4xfTheJqPBbXUhUgTv138uFer1XLRStuKsJ2wVKlac0cT7tN9MWE6bFE9WwhHZAso/MV6vUJ0LHDIUAml9b6cPL9aQBuSoDzOWo/8A8zdSDE3vdc/EV6vVRuni/tVSSq46UOrVKpP8VvhVkdJFQAUqI/rI+Ar1eq/hM7KvVFWNvJSmQzeNc/8AKo09I137MDkf5V6vUMQssmlxOFZa2uVesFG2mb+VW0bRQkg9UVd65/8ArXq9UuhZ2UjC9iOkJgwgC3H+VDHNrqI09/8AKvteqWwRjgKpOVx9PUeX57qhGOUdfjXq9VvDb2VaVDEYiTBHvrSfQwvNhsSrjijbuZZFfa9VtoAwixe0v//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E"/>
          </a:p>
        </p:txBody>
      </p:sp>
      <p:pic>
        <p:nvPicPr>
          <p:cNvPr id="28679" name="Picture 7"/>
          <p:cNvPicPr>
            <a:picLocks noChangeAspect="1" noChangeArrowheads="1"/>
          </p:cNvPicPr>
          <p:nvPr/>
        </p:nvPicPr>
        <p:blipFill>
          <a:blip r:embed="rId3" cstate="print"/>
          <a:srcRect/>
          <a:stretch>
            <a:fillRect/>
          </a:stretch>
        </p:blipFill>
        <p:spPr bwMode="auto">
          <a:xfrm>
            <a:off x="6516216" y="3832948"/>
            <a:ext cx="2096641" cy="2505741"/>
          </a:xfrm>
          <a:prstGeom prst="rect">
            <a:avLst/>
          </a:prstGeom>
          <a:noFill/>
          <a:ln w="9525">
            <a:noFill/>
            <a:miter lim="800000"/>
            <a:headEnd/>
            <a:tailEnd/>
          </a:ln>
        </p:spPr>
      </p:pic>
      <p:sp>
        <p:nvSpPr>
          <p:cNvPr id="8" name="TextBox 7"/>
          <p:cNvSpPr txBox="1"/>
          <p:nvPr/>
        </p:nvSpPr>
        <p:spPr>
          <a:xfrm>
            <a:off x="4042614" y="2728148"/>
            <a:ext cx="2002471" cy="707886"/>
          </a:xfrm>
          <a:prstGeom prst="rect">
            <a:avLst/>
          </a:prstGeom>
          <a:noFill/>
        </p:spPr>
        <p:txBody>
          <a:bodyPr wrap="none" rtlCol="0">
            <a:spAutoFit/>
          </a:bodyPr>
          <a:lstStyle/>
          <a:p>
            <a:r>
              <a:rPr lang="en-IE" sz="4000" dirty="0" smtClean="0"/>
              <a:t>Blessing</a:t>
            </a:r>
            <a:endParaRPr lang="en-IE" sz="4000" dirty="0"/>
          </a:p>
        </p:txBody>
      </p:sp>
      <p:sp>
        <p:nvSpPr>
          <p:cNvPr id="9" name="TextBox 8"/>
          <p:cNvSpPr txBox="1"/>
          <p:nvPr/>
        </p:nvSpPr>
        <p:spPr>
          <a:xfrm>
            <a:off x="683568" y="4450759"/>
            <a:ext cx="5616624" cy="1323439"/>
          </a:xfrm>
          <a:prstGeom prst="rect">
            <a:avLst/>
          </a:prstGeom>
          <a:noFill/>
        </p:spPr>
        <p:txBody>
          <a:bodyPr wrap="square" rtlCol="0">
            <a:spAutoFit/>
          </a:bodyPr>
          <a:lstStyle/>
          <a:p>
            <a:r>
              <a:rPr lang="en-IE" sz="4000" dirty="0" smtClean="0"/>
              <a:t>“Go </a:t>
            </a:r>
            <a:r>
              <a:rPr lang="en-IE" sz="4000" dirty="0" smtClean="0"/>
              <a:t>in peace to love and serve the </a:t>
            </a:r>
            <a:r>
              <a:rPr lang="en-IE" sz="4000" dirty="0" smtClean="0"/>
              <a:t>Lord”</a:t>
            </a:r>
            <a:endParaRPr lang="en-IE" sz="4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additive="base">
                                        <p:cTn id="7" dur="500" fill="hold"/>
                                        <p:tgtEl>
                                          <p:spTgt spid="28674"/>
                                        </p:tgtEl>
                                        <p:attrNameLst>
                                          <p:attrName>ppt_x</p:attrName>
                                        </p:attrNameLst>
                                      </p:cBhvr>
                                      <p:tavLst>
                                        <p:tav tm="0">
                                          <p:val>
                                            <p:strVal val="#ppt_x"/>
                                          </p:val>
                                        </p:tav>
                                        <p:tav tm="100000">
                                          <p:val>
                                            <p:strVal val="#ppt_x"/>
                                          </p:val>
                                        </p:tav>
                                      </p:tavLst>
                                    </p:anim>
                                    <p:anim calcmode="lin" valueType="num">
                                      <p:cBhvr additive="base">
                                        <p:cTn id="8" dur="500" fill="hold"/>
                                        <p:tgtEl>
                                          <p:spTgt spid="2867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500"/>
                                  </p:stCondLst>
                                  <p:childTnLst>
                                    <p:set>
                                      <p:cBhvr>
                                        <p:cTn id="11" dur="1" fill="hold">
                                          <p:stCondLst>
                                            <p:cond delay="0"/>
                                          </p:stCondLst>
                                        </p:cTn>
                                        <p:tgtEl>
                                          <p:spTgt spid="8">
                                            <p:txEl>
                                              <p:pRg st="0" end="0"/>
                                            </p:txEl>
                                          </p:spTgt>
                                        </p:tgtEl>
                                        <p:attrNameLst>
                                          <p:attrName>style.visibility</p:attrName>
                                        </p:attrNameLst>
                                      </p:cBhvr>
                                      <p:to>
                                        <p:strVal val="visible"/>
                                      </p:to>
                                    </p:set>
                                    <p:anim calcmode="lin" valueType="num">
                                      <p:cBhvr additive="base">
                                        <p:cTn id="12"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2" presetClass="entr" presetSubtype="4" fill="hold" nodeType="afterEffect">
                                  <p:stCondLst>
                                    <p:cond delay="500"/>
                                  </p:stCondLst>
                                  <p:childTnLst>
                                    <p:set>
                                      <p:cBhvr>
                                        <p:cTn id="16" dur="1" fill="hold">
                                          <p:stCondLst>
                                            <p:cond delay="0"/>
                                          </p:stCondLst>
                                        </p:cTn>
                                        <p:tgtEl>
                                          <p:spTgt spid="28679"/>
                                        </p:tgtEl>
                                        <p:attrNameLst>
                                          <p:attrName>style.visibility</p:attrName>
                                        </p:attrNameLst>
                                      </p:cBhvr>
                                      <p:to>
                                        <p:strVal val="visible"/>
                                      </p:to>
                                    </p:set>
                                    <p:anim calcmode="lin" valueType="num">
                                      <p:cBhvr additive="base">
                                        <p:cTn id="17" dur="500" fill="hold"/>
                                        <p:tgtEl>
                                          <p:spTgt spid="28679"/>
                                        </p:tgtEl>
                                        <p:attrNameLst>
                                          <p:attrName>ppt_x</p:attrName>
                                        </p:attrNameLst>
                                      </p:cBhvr>
                                      <p:tavLst>
                                        <p:tav tm="0">
                                          <p:val>
                                            <p:strVal val="#ppt_x"/>
                                          </p:val>
                                        </p:tav>
                                        <p:tav tm="100000">
                                          <p:val>
                                            <p:strVal val="#ppt_x"/>
                                          </p:val>
                                        </p:tav>
                                      </p:tavLst>
                                    </p:anim>
                                    <p:anim calcmode="lin" valueType="num">
                                      <p:cBhvr additive="base">
                                        <p:cTn id="18" dur="500" fill="hold"/>
                                        <p:tgtEl>
                                          <p:spTgt spid="28679"/>
                                        </p:tgtEl>
                                        <p:attrNameLst>
                                          <p:attrName>ppt_y</p:attrName>
                                        </p:attrNameLst>
                                      </p:cBhvr>
                                      <p:tavLst>
                                        <p:tav tm="0">
                                          <p:val>
                                            <p:strVal val="1+#ppt_h/2"/>
                                          </p:val>
                                        </p:tav>
                                        <p:tav tm="100000">
                                          <p:val>
                                            <p:strVal val="#ppt_y"/>
                                          </p:val>
                                        </p:tav>
                                      </p:tavLst>
                                    </p:anim>
                                  </p:childTnLst>
                                </p:cTn>
                              </p:par>
                            </p:childTnLst>
                          </p:cTn>
                        </p:par>
                        <p:par>
                          <p:cTn id="19" fill="hold">
                            <p:stCondLst>
                              <p:cond delay="2500"/>
                            </p:stCondLst>
                            <p:childTnLst>
                              <p:par>
                                <p:cTn id="20" presetID="2" presetClass="entr" presetSubtype="4" fill="hold" grpId="0" nodeType="afterEffect">
                                  <p:stCondLst>
                                    <p:cond delay="500"/>
                                  </p:stCondLst>
                                  <p:childTnLst>
                                    <p:set>
                                      <p:cBhvr>
                                        <p:cTn id="21" dur="1" fill="hold">
                                          <p:stCondLst>
                                            <p:cond delay="0"/>
                                          </p:stCondLst>
                                        </p:cTn>
                                        <p:tgtEl>
                                          <p:spTgt spid="9">
                                            <p:txEl>
                                              <p:pRg st="0" end="0"/>
                                            </p:txEl>
                                          </p:spTgt>
                                        </p:tgtEl>
                                        <p:attrNameLst>
                                          <p:attrName>style.visibility</p:attrName>
                                        </p:attrNameLst>
                                      </p:cBhvr>
                                      <p:to>
                                        <p:strVal val="visible"/>
                                      </p:to>
                                    </p:set>
                                    <p:anim calcmode="lin" valueType="num">
                                      <p:cBhvr additive="base">
                                        <p:cTn id="22"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p:bldP spid="9"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normAutofit fontScale="90000"/>
          </a:bodyPr>
          <a:lstStyle/>
          <a:p>
            <a:r>
              <a:rPr lang="en-IE" dirty="0" smtClean="0"/>
              <a:t>Tips for Liturgy with young people</a:t>
            </a:r>
            <a:endParaRPr lang="en-IE" dirty="0"/>
          </a:p>
        </p:txBody>
      </p:sp>
      <p:sp>
        <p:nvSpPr>
          <p:cNvPr id="3" name="Content Placeholder 2"/>
          <p:cNvSpPr>
            <a:spLocks noGrp="1"/>
          </p:cNvSpPr>
          <p:nvPr>
            <p:ph idx="1"/>
          </p:nvPr>
        </p:nvSpPr>
        <p:spPr>
          <a:xfrm>
            <a:off x="160009" y="1844824"/>
            <a:ext cx="8964488" cy="4389120"/>
          </a:xfrm>
        </p:spPr>
        <p:txBody>
          <a:bodyPr>
            <a:normAutofit fontScale="92500" lnSpcReduction="10000"/>
          </a:bodyPr>
          <a:lstStyle/>
          <a:p>
            <a:r>
              <a:rPr lang="en-IE" dirty="0" smtClean="0"/>
              <a:t>Get </a:t>
            </a:r>
            <a:r>
              <a:rPr lang="en-IE" dirty="0" smtClean="0"/>
              <a:t>the threshold experience/separation from the </a:t>
            </a:r>
            <a:r>
              <a:rPr lang="en-IE" dirty="0" smtClean="0"/>
              <a:t>familiar </a:t>
            </a:r>
            <a:r>
              <a:rPr lang="en-IE" dirty="0" smtClean="0"/>
              <a:t>right</a:t>
            </a:r>
            <a:r>
              <a:rPr lang="en-IE" dirty="0" smtClean="0"/>
              <a:t>!</a:t>
            </a:r>
          </a:p>
          <a:p>
            <a:r>
              <a:rPr lang="en-IE" dirty="0" smtClean="0"/>
              <a:t>Preparation and participation</a:t>
            </a:r>
          </a:p>
          <a:p>
            <a:r>
              <a:rPr lang="en-IE" dirty="0" smtClean="0"/>
              <a:t>Suitable</a:t>
            </a:r>
            <a:r>
              <a:rPr lang="en-IE" dirty="0" smtClean="0"/>
              <a:t> </a:t>
            </a:r>
            <a:r>
              <a:rPr lang="en-IE" dirty="0" smtClean="0"/>
              <a:t>music – </a:t>
            </a:r>
            <a:r>
              <a:rPr lang="en-IE" dirty="0" smtClean="0"/>
              <a:t>highlights the celebration dimension, must be relevant</a:t>
            </a:r>
            <a:endParaRPr lang="en-IE" dirty="0" smtClean="0"/>
          </a:p>
          <a:p>
            <a:r>
              <a:rPr lang="en-IE" dirty="0" smtClean="0"/>
              <a:t>Involvement – do </a:t>
            </a:r>
            <a:r>
              <a:rPr lang="en-IE" dirty="0" smtClean="0"/>
              <a:t>students</a:t>
            </a:r>
            <a:r>
              <a:rPr lang="en-IE" dirty="0" smtClean="0"/>
              <a:t> </a:t>
            </a:r>
            <a:r>
              <a:rPr lang="en-IE" dirty="0" smtClean="0"/>
              <a:t>have a role? Are they welcomed and valued in our liturgies?</a:t>
            </a:r>
          </a:p>
          <a:p>
            <a:r>
              <a:rPr lang="en-IE" dirty="0" smtClean="0"/>
              <a:t>Pray in their own words</a:t>
            </a:r>
          </a:p>
          <a:p>
            <a:r>
              <a:rPr lang="en-IE" dirty="0" smtClean="0"/>
              <a:t>Theme – meaningful </a:t>
            </a:r>
            <a:r>
              <a:rPr lang="en-IE" dirty="0" smtClean="0"/>
              <a:t>to and </a:t>
            </a:r>
            <a:r>
              <a:rPr lang="en-IE" dirty="0" smtClean="0"/>
              <a:t>is chosen by </a:t>
            </a:r>
            <a:r>
              <a:rPr lang="en-IE" dirty="0" smtClean="0"/>
              <a:t>the students </a:t>
            </a:r>
            <a:endParaRPr lang="en-IE" dirty="0" smtClean="0"/>
          </a:p>
          <a:p>
            <a:r>
              <a:rPr lang="en-IE" dirty="0" smtClean="0"/>
              <a:t>Drama/Dance/Mime  etc. – step into another’s shoes and challenges prejudices</a:t>
            </a:r>
          </a:p>
          <a:p>
            <a:r>
              <a:rPr lang="en-IE" dirty="0" smtClean="0"/>
              <a:t>Send them away with something e.g. Feather, piece of scripture</a:t>
            </a:r>
          </a:p>
          <a:p>
            <a:endParaRPr lang="en-IE" dirty="0" smtClean="0"/>
          </a:p>
          <a:p>
            <a:endParaRPr lang="en-IE"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Remember!</a:t>
            </a:r>
            <a:endParaRPr lang="en-IE" dirty="0"/>
          </a:p>
        </p:txBody>
      </p:sp>
      <p:sp>
        <p:nvSpPr>
          <p:cNvPr id="3" name="Content Placeholder 2"/>
          <p:cNvSpPr>
            <a:spLocks noGrp="1"/>
          </p:cNvSpPr>
          <p:nvPr>
            <p:ph idx="1"/>
          </p:nvPr>
        </p:nvSpPr>
        <p:spPr/>
        <p:txBody>
          <a:bodyPr>
            <a:normAutofit fontScale="92500"/>
          </a:bodyPr>
          <a:lstStyle/>
          <a:p>
            <a:pPr marL="0" indent="0" algn="just">
              <a:buNone/>
            </a:pPr>
            <a:r>
              <a:rPr lang="en-IE" dirty="0" smtClean="0"/>
              <a:t>“We do not bring God to the young people we work with. This would be a very condescending attitude.  God is already there.  What we do is create atmospheres and opportunities where young people can encounter and listen to the God that is already within them.  What a privilege that is.  We cannot take responsibility for what happens once we create this atmosphere.  God works his magic. ‘We just turn up and let God show off.’  God works not just because of us but sometimes in spite of us.”</a:t>
            </a:r>
          </a:p>
          <a:p>
            <a:pPr>
              <a:buNone/>
            </a:pPr>
            <a:endParaRPr lang="en-IE" dirty="0" smtClean="0"/>
          </a:p>
          <a:p>
            <a:pPr algn="r">
              <a:buNone/>
            </a:pPr>
            <a:r>
              <a:rPr lang="en-IE" i="1" dirty="0" smtClean="0"/>
              <a:t>L. Harrison</a:t>
            </a:r>
            <a:endParaRPr lang="en-IE" i="1"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340768"/>
            <a:ext cx="8229600" cy="4389120"/>
          </a:xfrm>
        </p:spPr>
        <p:txBody>
          <a:bodyPr>
            <a:noAutofit/>
          </a:bodyPr>
          <a:lstStyle/>
          <a:p>
            <a:pPr algn="ctr">
              <a:buNone/>
            </a:pPr>
            <a:r>
              <a:rPr lang="en-IE" sz="15000" dirty="0" smtClean="0"/>
              <a:t>Thank You</a:t>
            </a:r>
            <a:endParaRPr lang="en-IE" sz="150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Aims of the Workshop</a:t>
            </a:r>
            <a:endParaRPr lang="en-IE" dirty="0"/>
          </a:p>
        </p:txBody>
      </p:sp>
      <p:sp>
        <p:nvSpPr>
          <p:cNvPr id="3" name="Content Placeholder 2"/>
          <p:cNvSpPr>
            <a:spLocks noGrp="1"/>
          </p:cNvSpPr>
          <p:nvPr>
            <p:ph idx="1"/>
          </p:nvPr>
        </p:nvSpPr>
        <p:spPr/>
        <p:txBody>
          <a:bodyPr>
            <a:normAutofit/>
          </a:bodyPr>
          <a:lstStyle/>
          <a:p>
            <a:r>
              <a:rPr lang="en-US" sz="4000" dirty="0" smtClean="0"/>
              <a:t>Simple steps to develop any liturgy</a:t>
            </a:r>
            <a:endParaRPr lang="en-IE" sz="4000" dirty="0" smtClean="0"/>
          </a:p>
          <a:p>
            <a:r>
              <a:rPr lang="en-US" sz="4000" dirty="0" smtClean="0"/>
              <a:t>Elements of ritual</a:t>
            </a:r>
            <a:endParaRPr lang="en-IE" sz="4000" dirty="0" smtClean="0"/>
          </a:p>
          <a:p>
            <a:r>
              <a:rPr lang="en-US" sz="4000" dirty="0" smtClean="0"/>
              <a:t>Setting up sacred </a:t>
            </a:r>
            <a:r>
              <a:rPr lang="en-US" sz="4000" dirty="0" smtClean="0"/>
              <a:t>spaces</a:t>
            </a:r>
            <a:endParaRPr lang="en-IE" sz="4000" dirty="0" smtClean="0"/>
          </a:p>
          <a:p>
            <a:r>
              <a:rPr lang="en-US" sz="4000" dirty="0" smtClean="0"/>
              <a:t>Resources for </a:t>
            </a:r>
            <a:r>
              <a:rPr lang="en-US" sz="4000" dirty="0" smtClean="0"/>
              <a:t>Lent</a:t>
            </a:r>
            <a:endParaRPr lang="en-IE" sz="4000" dirty="0" smtClean="0"/>
          </a:p>
          <a:p>
            <a:endParaRPr lang="en-IE"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Why Liturgy</a:t>
            </a:r>
            <a:endParaRPr lang="en-IE" dirty="0"/>
          </a:p>
        </p:txBody>
      </p:sp>
      <p:sp>
        <p:nvSpPr>
          <p:cNvPr id="3" name="Content Placeholder 2"/>
          <p:cNvSpPr>
            <a:spLocks noGrp="1"/>
          </p:cNvSpPr>
          <p:nvPr>
            <p:ph idx="1"/>
          </p:nvPr>
        </p:nvSpPr>
        <p:spPr/>
        <p:txBody>
          <a:bodyPr>
            <a:normAutofit/>
          </a:bodyPr>
          <a:lstStyle/>
          <a:p>
            <a:r>
              <a:rPr lang="en-IE" sz="4000" dirty="0" smtClean="0"/>
              <a:t>Encounter God</a:t>
            </a:r>
          </a:p>
          <a:p>
            <a:r>
              <a:rPr lang="en-IE" sz="4000" dirty="0" smtClean="0"/>
              <a:t>Joy of the Gospel</a:t>
            </a:r>
          </a:p>
          <a:p>
            <a:r>
              <a:rPr lang="en-IE" sz="4000" dirty="0" smtClean="0"/>
              <a:t>Creative, meaningful </a:t>
            </a:r>
          </a:p>
          <a:p>
            <a:pPr>
              <a:buNone/>
            </a:pPr>
            <a:r>
              <a:rPr lang="en-IE" sz="4000" dirty="0" smtClean="0"/>
              <a:t>and life-giving</a:t>
            </a:r>
          </a:p>
          <a:p>
            <a:r>
              <a:rPr lang="en-IE" sz="4000" dirty="0" smtClean="0"/>
              <a:t>Only experience of Church? </a:t>
            </a:r>
            <a:endParaRPr lang="en-IE" sz="40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8229600" cy="3077696"/>
          </a:xfrm>
        </p:spPr>
        <p:txBody>
          <a:bodyPr>
            <a:normAutofit/>
          </a:bodyPr>
          <a:lstStyle/>
          <a:p>
            <a:pPr marL="0" indent="0" algn="ctr">
              <a:buNone/>
            </a:pPr>
            <a:r>
              <a:rPr lang="en-IE" sz="6000" dirty="0" smtClean="0"/>
              <a:t>A Personal Symbol</a:t>
            </a:r>
          </a:p>
          <a:p>
            <a:endParaRPr lang="en-IE" sz="6000" dirty="0" smtClean="0"/>
          </a:p>
          <a:p>
            <a:pPr marL="393192" lvl="1" indent="0">
              <a:buNone/>
            </a:pPr>
            <a:r>
              <a:rPr lang="en-IE" sz="4600" dirty="0" smtClean="0"/>
              <a:t>What gives our life meaning?</a:t>
            </a:r>
            <a:endParaRPr lang="en-IE" sz="46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Symbols</a:t>
            </a:r>
            <a:endParaRPr lang="en-IE" dirty="0"/>
          </a:p>
        </p:txBody>
      </p:sp>
      <p:sp>
        <p:nvSpPr>
          <p:cNvPr id="3" name="Content Placeholder 2"/>
          <p:cNvSpPr>
            <a:spLocks noGrp="1"/>
          </p:cNvSpPr>
          <p:nvPr>
            <p:ph idx="1"/>
          </p:nvPr>
        </p:nvSpPr>
        <p:spPr/>
        <p:txBody>
          <a:bodyPr>
            <a:noAutofit/>
          </a:bodyPr>
          <a:lstStyle/>
          <a:p>
            <a:pPr algn="just"/>
            <a:r>
              <a:rPr lang="en-IE" sz="3600" dirty="0" smtClean="0"/>
              <a:t>A </a:t>
            </a:r>
            <a:r>
              <a:rPr lang="en-IE" sz="3600" b="1" dirty="0" smtClean="0"/>
              <a:t>symbol</a:t>
            </a:r>
            <a:r>
              <a:rPr lang="en-IE" sz="3600" dirty="0" smtClean="0"/>
              <a:t> is an object that represents, stands for, or suggests an idea, visual image, belief, action, or material entity. </a:t>
            </a:r>
            <a:r>
              <a:rPr lang="en-IE" sz="3600" b="1" dirty="0" smtClean="0"/>
              <a:t>Symbols</a:t>
            </a:r>
            <a:r>
              <a:rPr lang="en-IE" sz="3600" dirty="0" smtClean="0"/>
              <a:t> take the form of words, sounds, gestures, or visual images and are used to convey ideas and beliefs.</a:t>
            </a:r>
          </a:p>
          <a:p>
            <a:pPr algn="just"/>
            <a:r>
              <a:rPr lang="en-IE" sz="3600" b="1" dirty="0" smtClean="0"/>
              <a:t>Symbols</a:t>
            </a:r>
            <a:r>
              <a:rPr lang="en-IE" sz="3600" dirty="0" smtClean="0"/>
              <a:t> are at the heart of creative Liturgy........</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Symbols</a:t>
            </a:r>
            <a:endParaRPr lang="en-IE" dirty="0"/>
          </a:p>
        </p:txBody>
      </p:sp>
      <p:sp>
        <p:nvSpPr>
          <p:cNvPr id="3" name="Content Placeholder 2"/>
          <p:cNvSpPr>
            <a:spLocks noGrp="1"/>
          </p:cNvSpPr>
          <p:nvPr>
            <p:ph idx="1"/>
          </p:nvPr>
        </p:nvSpPr>
        <p:spPr/>
        <p:txBody>
          <a:bodyPr>
            <a:normAutofit lnSpcReduction="10000"/>
          </a:bodyPr>
          <a:lstStyle/>
          <a:p>
            <a:r>
              <a:rPr lang="en-IE" dirty="0" smtClean="0"/>
              <a:t>In </a:t>
            </a:r>
            <a:r>
              <a:rPr lang="en-IE" dirty="0" smtClean="0"/>
              <a:t>sacraments, </a:t>
            </a:r>
            <a:r>
              <a:rPr lang="en-IE" dirty="0" smtClean="0"/>
              <a:t>symbols can bring about a Change in a person and reveal a deeper reality</a:t>
            </a:r>
          </a:p>
          <a:p>
            <a:r>
              <a:rPr lang="en-IE" b="1" dirty="0" smtClean="0"/>
              <a:t>Symbols used in sacraments </a:t>
            </a:r>
            <a:endParaRPr lang="en-IE" dirty="0" smtClean="0"/>
          </a:p>
          <a:p>
            <a:pPr lvl="1"/>
            <a:r>
              <a:rPr lang="en-IE" dirty="0" smtClean="0"/>
              <a:t>Water in Baptism: 	</a:t>
            </a:r>
          </a:p>
          <a:p>
            <a:pPr lvl="2"/>
            <a:r>
              <a:rPr lang="en-IE" dirty="0" smtClean="0"/>
              <a:t>Symbolises new life in Christ: </a:t>
            </a:r>
          </a:p>
          <a:p>
            <a:pPr lvl="2"/>
            <a:r>
              <a:rPr lang="en-IE" dirty="0" smtClean="0"/>
              <a:t>Symbolic actions and words transform the person making them a Christian.</a:t>
            </a:r>
          </a:p>
          <a:p>
            <a:pPr lvl="1"/>
            <a:r>
              <a:rPr lang="en-IE" dirty="0" smtClean="0"/>
              <a:t>Anointing </a:t>
            </a:r>
            <a:r>
              <a:rPr lang="en-IE" dirty="0" smtClean="0"/>
              <a:t>with oil in Confirmation:  </a:t>
            </a:r>
          </a:p>
          <a:p>
            <a:pPr lvl="2"/>
            <a:r>
              <a:rPr lang="en-IE" dirty="0" smtClean="0"/>
              <a:t>Symbol of strength hope to strengthen participant in wisdom, courage and understanding.</a:t>
            </a:r>
          </a:p>
          <a:p>
            <a:pPr lvl="2"/>
            <a:r>
              <a:rPr lang="en-IE" dirty="0" smtClean="0"/>
              <a:t>Receive the gift of the Holy Spirit</a:t>
            </a:r>
          </a:p>
          <a:p>
            <a:endParaRPr lang="en-IE"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Useful symbols</a:t>
            </a:r>
            <a:endParaRPr lang="en-IE" dirty="0"/>
          </a:p>
        </p:txBody>
      </p:sp>
      <p:sp>
        <p:nvSpPr>
          <p:cNvPr id="3" name="Content Placeholder 2"/>
          <p:cNvSpPr>
            <a:spLocks noGrp="1"/>
          </p:cNvSpPr>
          <p:nvPr>
            <p:ph idx="1"/>
          </p:nvPr>
        </p:nvSpPr>
        <p:spPr/>
        <p:txBody>
          <a:bodyPr/>
          <a:lstStyle/>
          <a:p>
            <a:r>
              <a:rPr lang="en-IE" dirty="0" smtClean="0"/>
              <a:t>Some symbols are useful in many liturgies</a:t>
            </a:r>
            <a:endParaRPr lang="en-IE" dirty="0"/>
          </a:p>
        </p:txBody>
      </p:sp>
      <p:pic>
        <p:nvPicPr>
          <p:cNvPr id="1026" name="Picture 2" descr="https://encrypted-tbn2.gstatic.com/images?q=tbn:ANd9GcTzoTwU2W7-btiuJ4uMqsYxWM48xyyAiSTAAxuCO2Qk5Q7TYgMnNxY-60M"/>
          <p:cNvPicPr>
            <a:picLocks noChangeAspect="1" noChangeArrowheads="1"/>
          </p:cNvPicPr>
          <p:nvPr/>
        </p:nvPicPr>
        <p:blipFill>
          <a:blip r:embed="rId2" cstate="print"/>
          <a:srcRect/>
          <a:stretch>
            <a:fillRect/>
          </a:stretch>
        </p:blipFill>
        <p:spPr bwMode="auto">
          <a:xfrm>
            <a:off x="467544" y="2492896"/>
            <a:ext cx="1872208" cy="1582291"/>
          </a:xfrm>
          <a:prstGeom prst="rect">
            <a:avLst/>
          </a:prstGeom>
          <a:noFill/>
        </p:spPr>
      </p:pic>
      <p:pic>
        <p:nvPicPr>
          <p:cNvPr id="1028" name="Picture 4" descr="https://encrypted-tbn3.gstatic.com/images?q=tbn:ANd9GcTbtByMOpIUzsmZMUjwz57ZzViuIiHWOk42n-BONasAvmIm2nW2Cg"/>
          <p:cNvPicPr>
            <a:picLocks noChangeAspect="1" noChangeArrowheads="1"/>
          </p:cNvPicPr>
          <p:nvPr/>
        </p:nvPicPr>
        <p:blipFill>
          <a:blip r:embed="rId3" cstate="print"/>
          <a:srcRect/>
          <a:stretch>
            <a:fillRect/>
          </a:stretch>
        </p:blipFill>
        <p:spPr bwMode="auto">
          <a:xfrm>
            <a:off x="2771800" y="2492896"/>
            <a:ext cx="1728192" cy="1525726"/>
          </a:xfrm>
          <a:prstGeom prst="rect">
            <a:avLst/>
          </a:prstGeom>
          <a:noFill/>
        </p:spPr>
      </p:pic>
      <p:pic>
        <p:nvPicPr>
          <p:cNvPr id="1030" name="Picture 6" descr="https://encrypted-tbn0.gstatic.com/images?q=tbn:ANd9GcRGJOkAb-dGQrmyYsrwCaPbmPfl2qMek8_rXBB6fV8r7C9X6-xFCw"/>
          <p:cNvPicPr>
            <a:picLocks noChangeAspect="1" noChangeArrowheads="1"/>
          </p:cNvPicPr>
          <p:nvPr/>
        </p:nvPicPr>
        <p:blipFill>
          <a:blip r:embed="rId4" cstate="print"/>
          <a:srcRect/>
          <a:stretch>
            <a:fillRect/>
          </a:stretch>
        </p:blipFill>
        <p:spPr bwMode="auto">
          <a:xfrm>
            <a:off x="5004048" y="2564904"/>
            <a:ext cx="2016224" cy="1429520"/>
          </a:xfrm>
          <a:prstGeom prst="rect">
            <a:avLst/>
          </a:prstGeom>
          <a:noFill/>
        </p:spPr>
      </p:pic>
      <p:pic>
        <p:nvPicPr>
          <p:cNvPr id="1032" name="Picture 8" descr="https://encrypted-tbn1.gstatic.com/images?q=tbn:ANd9GcQugw6h62hWOK-cvJImbaEKb55bTdm93SXP5r6Jb0qyD9z-qXls"/>
          <p:cNvPicPr>
            <a:picLocks noChangeAspect="1" noChangeArrowheads="1"/>
          </p:cNvPicPr>
          <p:nvPr/>
        </p:nvPicPr>
        <p:blipFill>
          <a:blip r:embed="rId5" cstate="print"/>
          <a:srcRect/>
          <a:stretch>
            <a:fillRect/>
          </a:stretch>
        </p:blipFill>
        <p:spPr bwMode="auto">
          <a:xfrm>
            <a:off x="539552" y="4365104"/>
            <a:ext cx="1728192" cy="1973958"/>
          </a:xfrm>
          <a:prstGeom prst="rect">
            <a:avLst/>
          </a:prstGeom>
          <a:noFill/>
        </p:spPr>
      </p:pic>
      <p:sp>
        <p:nvSpPr>
          <p:cNvPr id="1034" name="AutoShape 10" descr="data:image/jpeg;base64,/9j/4AAQSkZJRgABAQAAAQABAAD/2wCEAAkGBw8PDxAPEA8PDQ8PDw0PDw8NDQ8NDw8NFBEWFhQUFRQYHSogGBolHBQUITEhJSkrLi8uFx8zODMsNygtLisBCgoKDg0OFxAQFCwcHBwsLSwsLCwsLCwsLCwsLCwsLCwsLCwsLCssLCwsLCwsLCwsLCwsLCwsLCwsLCw3LDcsN//AABEIAOAA4QMBIgACEQEDEQH/xAAcAAACAgMBAQAAAAAAAAAAAAABAgAGAwUHBAj/xABLEAABAwICBAgKBgYJBQAAAAABAAIDBBEFIQYSMVETIjNBYXGBsQcjMnJzdJGhssEkQlJigrNTg5Kio9EUFTRDRLTCw+E1ZJOk8P/EABkBAAMBAQEAAAAAAAAAAAAAAAABAgMEBf/EACURAQEAAgIBAwQDAQAAAAAAAAABAhEDMSESMkEEUXGBEyJhFP/aAAwDAQACEQMRAD8A5sjrHeUoRWT1TAlMHHeVjumugz6x3lHWO8rHdNdCj6x3lG53pAUQUGa53qXKF0boAqIXUugGspZC6l0BFFFEEiil1EAFEVEAECiogFQuiUEEllLKXQugJZS6UlKXJFtkuisOsggeoVEqITSIRQCKDEIoJkHBRCARCFIipdFBoioogIjZRRAGyCKl0AEEyiCKoiogAgioUAqVMgUEUpCnKUpFSlBFAoSCiiiCRFREJmgRURQaBEKBMEHEsiAoiEKSyNlLIoMLIgI2RAQCo2RsigBZSyNlLIBVE1lEESyiaylkAqBCaylkAiWychAhBMZSrIUpSTSJSnSlBAoooghCZBEJmiYIBMg0CKiIQpAmCgRTMbIqBFBgiApdS4RotwbI2R2bcuvJGyBLC2RsmsoUGSylkSQsnBOtfVdbfqmyNJ9UYbKWT2QIQcIgmIQSBbJbJ0EBjKUrIUhQmwhCUrIUhCCKoiokSBMEEQEzEIhRQJmYIoBMEGIRUCKDQlLHrPdqMGs73Ac5J5h0pWsfK9sUY1nvcGtF7Znp5guhz6OMoKZ8YIkkdDrySj65cy9h90XTviOfl5teIyaA6D0081qwvnIYXiON5jiyIyJHGdt3hdcw/A6SnAbDTQQgfYiYD2m1yqZ4PT48dMDv9K6InjdxxZZW3zWCaljeLPjjeDzOY1w965lpHolSSzThsYpywNLTANUXN9rdh9y6mqjirPpFR0xxn3lUj13HzK4ni2FS0wa9wLopBeKUAhrx8j0Lc6E6DVGJnhXE01IDYykXfKRtEYO3zjkOldJwTDYaqhbBPG2WMgtLXXyLXuAIIzBy5laMDI/o8BDWxg09OQyMarG3ZezRzBO46a/9WWU08OB6HYfRAcDTsLxtllHCyk79Z2zqFgt1I0ZbALjaLjqWVAhJnba0eL6JUFWDw1NHrH+8jHBSD8TdvauV6ZeDuaiDpoC6ppxm7LxsQ+8B5Q6Qu3MZqiw2c2d0S24sRcHIg7CEaXhy5YPlYhLZX3wn6KCjmFRC21POTxRsjl2kdR2hUQhZ2PSwzmU3CEIJkLJKI4JCFlISEIKsZCUpyEpCE0tlEbIoIiKCR77Ji3TJdAyAL14dhUkwa9144nODWu1bl5+6N3SV7qGJkcmqGNBbrNLncZ+uLi9z1c1krdMry+fDWwwSvzbG9w3hht7V6WYdUG4EMjiASQ1usQBtJA5ls3EhzwSSCY5CCb2aLkj2gr1UtxIALtdJFKX2JFy5wBaeixt+ELLLl18LxytVxzS02c0tO5wLT70sjrBWrFAQ9rHDi6ryWvFxcFtsj0ErUTYSZYg+Kwfx9aP6t2usQCdh6E8OWZT7KyysZ9DqXlKgjYeCZ0ZXee4e1dE0ib4pl9ppIr9Yjt8lWdH8PkipIdaN7NbWPGaRxiSbdatWLs+j0/TSs+YWm97efn3t6vB/y0fTAfhC6Mua+D93jabph/2rrpSrDpFRVfFm/SpemnB9jlaFXcWb9K66Z/ucriMnk0P5EdEtSP471u8B/s0A3QRt/ZFlptEh4pw3VFR73k/NbnA+RYN3Ct/ZlcPkrvSce62SiiihoCiBRCWwp/hLpuFpms+0ZLecG3B9y4LZzniNjXPkcdUMaLuJX0JpzycPpD8K57S4XDA2WSNvjJXPc57s3WOeqNzUVvx8txx01Gjug7qh4bUT8DcFxZA0SOAG95OqDnzBytNJ4OaBwqGl9VeGWCIO4aO7uEZG65HB2y1/cvVoqPpA9G7vCs9CONW+tUf5cKvGTTHPmz9Xai414IpWAupKgTW2RztEbz1PGR9gXOMRoJaeR0U0bopG7WPFj19I6V9TBVvTbRSLEoC0gMqGAmGW2YP2TvaVGnRx/UWXWT5yISFeuupXwyPikaWvjc5rmnmcDmvIVm7AUUUQTA91lt9F8DNU4yvHiIzYjZwj/s9W9aUsL3NY0Xc5zWtG9xNguvUmHNpaaOBv1GZne/a4+1P4c3Nn8NJiXEaLZBj48h9kZkey60lTFapNhtzy5y5v/CsOJNBFuYvbfqLSD3rTveeHjvtMcBz2E6j1janFgreNMGjZIGtPmkg+zJy2FTA0Sxuc0E65aC4XtxQ4D3rztYH1EOY1mQta4HnLnHn811+1ZKuQBrC46xinu52Ru1wLSbjmzv2LmzttkdOE1LWTHKt0kzXyOLnESlzicyA0AdyXCW8QHncbntLnW94XlxN3jRfY+ItGV7Hb8l6sJdeJh3F2R5nDIp4zWMGV81vIZHFgBcSBsFzYHqVixNv0al9Wb3lVundxe1WeuF6Wl9Bb2OcurjniuHk7jFoBylJ6IfkldMXM9AzZ9J6Nv5RXTFth0iotDizfpLOmnm7wt6tJiw+kxdMU47lScuni0WHFlG6pl94afmtvgnJfraseyoetRovsqPWXflxrbYJyZ9Yr/wDNSK70zx7bNRRRQ1AhQKAooCsac8nD57vhVLnHiz+LuV1035OLz3/CqZUcme3uU049+ivLj0bu8KzUHl1vrVH+XCq1ory49G75KzUHl1vrVH+XCtcPazy936WIKFQKFQtxfw0YQI6qOpaLCoZZ9v0rOf2Eexc1cu5eGeAOw9jztZUMt+JpBXDnKMnocOW8IRRFBS1evQ6ASYjTNOYDy8/haSPeAus1w4pPWuWaButiUHTwre0sK6vXN4jlV6efy+9W5mZ35g+MnqOXzWgqBaSO+epxdwHBPdl+zf2KzzR5Efaaq5WtvwhJBLZC/d/eOa72i/tWFaYlwyEGZ512s1o3PDpNYt2uI2An6rQsWJyG4i8rXIa5wA2naf3j7lmmqGO1eCbwRbTsY+54ThHgkawvs2bF5agDiE3Fi0m+8uIJ7llZ/bddEvjTLiLAGsduezPrNj7iV6sOcC11v0stv/uu68WKy+Kz52g9uVveR7F6sMYAwAbht27yfaSlOiyvlu4RkFa6rOkpfQu+NyqcWQVumH0Kk9HIP4jl08fVcfJ3Hl0H8qj81vwFdNXMdCttH1M7l05a4dIqLTYsPpEHmT9wW5Wnxbl4PNqPhCqIy6a/Rj/Eesn8qNbXBvJeP+5rPfM4/NarRj/E+s/7Ua2uDnKT1mq/MKvJGPbZqKKKGqKKKICtabcnF57vhVLqeSPb3K66a8nF57vhVKquSPb3JU42Oio8cPRu7wrLQeXW+tUf5UKrmig8cPRu7wrHQHj1vrdGP4UC0w9rPL3X8LEooFFC3PvDROBQxM53ztPY1p/muIPC6P4ZMWEtWynabtp2ca36V2Z9gsucOU5O/hmsISyiKilsxYfVGnqIZx/dSMeeloOfuuu2zOD2hzTdr2hzSNhaRcLhz23C6F4PsbEkJpJD4yFp4K/14d34e6yfccfPh8tvXt4vU2/sVWxBnFkN7XdNfpsRl3K3V4yA3iyrOLwm8jNgOq6/3HgNPvaVlknB4qGlfLJHHHYucJA0Eht7OvtJsNiNZHrFzd7dUWzzz/kvOw6gjOWb3bM+KWkW9y2baSTgzPqkxOdqiUDiFwGYB9qxz8eXTjpoqp5c0DMFmuDexBdYDL23W7om5DrLfYL9601byeva2tIXW+6ch7rLdYZ5PU4j3BF6hNqOZXBw+g0vmyj+IVThzK5NzoKb9eP3yt+Ppycrw6GbaTrZ3rpq5jocc6XoeB++QunLXHpnUWoxX+0QeZUfCFuCtPivLxeiqO4KonLprcCnbHFVSuNmsmle49DY2fySeD7SCOvp3yNaI5W1MvDRgk2LrljhfYCLdoKqOl2L8Dh7qdp49TUzh1toia7P22AVU0Ax3+r8Rjc42gntBPuAceI/8Lrdhcqt+GmHDbhc30KigCipSBUUKiArmmnJxee74VSqvkj29yt+n8/BwRutez3ZfhVQq+SPb3Kd+dKjZ6K8sPRu7wrFQeVW+u0n5VOq7ory36t3eFYsN8qt9epPyadbYe1ll7r+FjWm0rx6OgpXzuI1rFsTL5vlIyHVvXqxjGIKOIyzyBjQMh9Z53NHOVwjTPSeTEZ+EddkTLiGK9wxu873HnWbo4uO5X/Ghr6l80j5XnWfI5z3He4leNyyuWIrOu/QIIqIDzpoJXxPbLG4sew3aRzH+SUIoKzbomEY5HWRj6kzAeEjv727wkxhl3jc+Jze1pBHxKgRucxwexxY5puHNNiFYqbSIShjZ7RvaHASgcR17eUBsOXV1Kcsduf+O40tK0l0N/quef2cvmtjJK4tc25tzC5tewvkkbwZZbg7uaS9s4kcbtJ2ADI7b9iIF+257LLnz8tZ4amUXhHOBESesnLuW1wkWZvNwT1kLUOBELunWYB91pP/ACtnhb+L+z3Zp2eExu2nZ1K40+eH0/nzD95Utv1Vc6H/AKdF6Wb5LbicvM1+iRzp+idw/jELqS5Zork6LoqpR/7Dl1Na4s0WnxTl4+iGf/StwVSvCNiZpYuEabOdFJE0/eeR8gVcLVy8T5cq0trxPVP1eTjJYy3PY8Y9putFMy4KyEoKN+Xr44SY+l3LwW6Rf06ga17r1FLaCW+1zQPFv7W+8FXJfO+gGPf1fiMb3G0FRaCfcA48V5811uwuX0OFTzeTD05aRRY6ioZG0ve4NaLXcdgubLHDWRPF2yRuH3XtKm5SXW2elb8I39k/8vwFVKt5I9vcrX4RqiJtLqvlYx519RpPGcS2wAHWVT8TnYyK73tY25zPyG0lZY3eeX6aauo3GivK/qz3tRxjS6CgNWzlZ5KmKWJkbg5oDYYhd5+rxmEW2rn+IaTyEFlOXQsI1S/ZI9v+kKvk9u+63mepprx/S7vqybHHMcqK2UyzvLz9VoyYxu5o5lq3FQlKSo27ZjJNQpWNycpHIIqiiiRMCYJUwQBCJCCYINlpqmSLk3loO1u1p6wcltIMaabCRhbYW1oswetp2dhWnCYIsl7K4Rt3Na6HUje2UjWyaSH5u+y7PnK9FMCwhpvfigg3B6+rNaDVXrgr5mZB+s37MgD227dii8cqLx2dLhGch2K6YZnhzOieX4QuZUukDbASRFnNrRHWH7Lv5q+6P43SyUQhbURul4ZzxGbxv1S0DY619nMq48bK5OfG66Jo0eMzoq5v8w5dWXJ8DBa62y1XKc8tst/musK8WILjPhexbhattO03bTs41v0rsz7BZdfrqlsMUkrsmxse93U0XXzXidY6eaSZ5u6V7nntN066fpsN5b+zzFRC6Cl6JZ2azSF3nwXaQ/07D2a7rz0x4CbedUcR56227QVwi6tXgnxj+i4oISbRVreBO7hRd0Z+IfiTjk+pw3Nu9PaCCCAQdoIuCtLiejVDKC6SJsds9djuC1em+wLNpDpDTUEfCTvsTfUjbm956B81xjSvTWqryW34GnvxYWHaPvnnKWeON7jm4uPLLrw2+nuOUD36sAfVStI1pXyExZbAN9jusqNV1ckztaRxcenYBuA5liKCmYzHqad+HHMQKBKJSptAKUolKUJpSkcnKxuQkFFEEExIhKEyAZEJUyFGCIShEIM4TBIEQgzhTVCATBOHptsL0gqqYt1JddrSDwcw4WPLmscx2ELpuA+FiF9mVkRp3HLhYryRdrfKb71x0FNdVKxz4Mcvh2/wlY9F/VZMMrJBVOZG10bw4FnlO2dVu1cTJS6yl0rT4uP+OaG6iVRJqZNC8seyRp1Xxua9jhta9puD7QkUugr5e7FMUmqpDNPIZZHc52AbgOYLx3QUQJNdDdS6F0EjRBRC6CApSiUCgqUpCnKUoQRRFRAYAmSBMEAwRSpkGITBKEUKhkwSpghQooBFAMCiEoTJgQpdBEpBEUqKAiISohBCooogxQUQQEKCJQQQFKiUEFSlKUxSlNAKKWQSDGGqWWRGyF6YkwWQNTBqB6WMBMGpwEwCDkYw1MGp0UGSyllkQQARRQQNoioigFRRUQAUCiCCMoluiEGKiiiABQRKCCKUqYoIKlKUpilKEAgiog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E"/>
          </a:p>
        </p:txBody>
      </p:sp>
      <p:sp>
        <p:nvSpPr>
          <p:cNvPr id="1036" name="AutoShape 12" descr="data:image/jpeg;base64,/9j/4AAQSkZJRgABAQAAAQABAAD/2wCEAAkGBw8PDxAPEA8PDQ8PDw0PDw8NDQ8NDw8NFBEWFhQUFRQYHSogGBolHBQUITEhJSkrLi8uFx8zODMsNygtLisBCgoKDg0OFxAQFCwcHBwsLSwsLCwsLCwsLCwsLCwsLCwsLCwsLCssLCwsLCwsLCwsLCwsLCwsLCwsLCw3LDcsN//AABEIAOAA4QMBIgACEQEDEQH/xAAcAAACAgMBAQAAAAAAAAAAAAABAgAGAwUHBAj/xABLEAABAwICBAgKBgYJBQAAAAABAAIDBBEFIQYSMVETIjNBYXGBsQcjMnJzdJGhssEkQlJigrNTg5Kio9EUFTRDRLTCw+E1ZJOk8P/EABkBAAMBAQEAAAAAAAAAAAAAAAABAgMEBf/EACURAQEAAgIBAwQDAQAAAAAAAAABAhEDMSESMkEEUXGBEyJhFP/aAAwDAQACEQMRAD8A5sjrHeUoRWT1TAlMHHeVjumugz6x3lHWO8rHdNdCj6x3lG53pAUQUGa53qXKF0boAqIXUugGspZC6l0BFFFEEiil1EAFEVEAECiogFQuiUEEllLKXQugJZS6UlKXJFtkuisOsggeoVEqITSIRQCKDEIoJkHBRCARCFIipdFBoioogIjZRRAGyCKl0AEEyiCKoiogAgioUAqVMgUEUpCnKUpFSlBFAoSCiiiCRFREJmgRURQaBEKBMEHEsiAoiEKSyNlLIoMLIgI2RAQCo2RsigBZSyNlLIBVE1lEESyiaylkAqBCaylkAiWychAhBMZSrIUpSTSJSnSlBAoooghCZBEJmiYIBMg0CKiIQpAmCgRTMbIqBFBgiApdS4RotwbI2R2bcuvJGyBLC2RsmsoUGSylkSQsnBOtfVdbfqmyNJ9UYbKWT2QIQcIgmIQSBbJbJ0EBjKUrIUhQmwhCUrIUhCCKoiokSBMEEQEzEIhRQJmYIoBMEGIRUCKDQlLHrPdqMGs73Ac5J5h0pWsfK9sUY1nvcGtF7Znp5guhz6OMoKZ8YIkkdDrySj65cy9h90XTviOfl5teIyaA6D0081qwvnIYXiON5jiyIyJHGdt3hdcw/A6SnAbDTQQgfYiYD2m1yqZ4PT48dMDv9K6InjdxxZZW3zWCaljeLPjjeDzOY1w965lpHolSSzThsYpywNLTANUXN9rdh9y6mqjirPpFR0xxn3lUj13HzK4ni2FS0wa9wLopBeKUAhrx8j0Lc6E6DVGJnhXE01IDYykXfKRtEYO3zjkOldJwTDYaqhbBPG2WMgtLXXyLXuAIIzBy5laMDI/o8BDWxg09OQyMarG3ZezRzBO46a/9WWU08OB6HYfRAcDTsLxtllHCyk79Z2zqFgt1I0ZbALjaLjqWVAhJnba0eL6JUFWDw1NHrH+8jHBSD8TdvauV6ZeDuaiDpoC6ppxm7LxsQ+8B5Q6Qu3MZqiw2c2d0S24sRcHIg7CEaXhy5YPlYhLZX3wn6KCjmFRC21POTxRsjl2kdR2hUQhZ2PSwzmU3CEIJkLJKI4JCFlISEIKsZCUpyEpCE0tlEbIoIiKCR77Ji3TJdAyAL14dhUkwa9144nODWu1bl5+6N3SV7qGJkcmqGNBbrNLncZ+uLi9z1c1krdMry+fDWwwSvzbG9w3hht7V6WYdUG4EMjiASQ1usQBtJA5ls3EhzwSSCY5CCb2aLkj2gr1UtxIALtdJFKX2JFy5wBaeixt+ELLLl18LxytVxzS02c0tO5wLT70sjrBWrFAQ9rHDi6ryWvFxcFtsj0ErUTYSZYg+Kwfx9aP6t2usQCdh6E8OWZT7KyysZ9DqXlKgjYeCZ0ZXee4e1dE0ib4pl9ppIr9Yjt8lWdH8PkipIdaN7NbWPGaRxiSbdatWLs+j0/TSs+YWm97efn3t6vB/y0fTAfhC6Mua+D93jabph/2rrpSrDpFRVfFm/SpemnB9jlaFXcWb9K66Z/ucriMnk0P5EdEtSP471u8B/s0A3QRt/ZFlptEh4pw3VFR73k/NbnA+RYN3Ct/ZlcPkrvSce62SiiihoCiBRCWwp/hLpuFpms+0ZLecG3B9y4LZzniNjXPkcdUMaLuJX0JpzycPpD8K57S4XDA2WSNvjJXPc57s3WOeqNzUVvx8txx01Gjug7qh4bUT8DcFxZA0SOAG95OqDnzBytNJ4OaBwqGl9VeGWCIO4aO7uEZG65HB2y1/cvVoqPpA9G7vCs9CONW+tUf5cKvGTTHPmz9Xai414IpWAupKgTW2RztEbz1PGR9gXOMRoJaeR0U0bopG7WPFj19I6V9TBVvTbRSLEoC0gMqGAmGW2YP2TvaVGnRx/UWXWT5yISFeuupXwyPikaWvjc5rmnmcDmvIVm7AUUUQTA91lt9F8DNU4yvHiIzYjZwj/s9W9aUsL3NY0Xc5zWtG9xNguvUmHNpaaOBv1GZne/a4+1P4c3Nn8NJiXEaLZBj48h9kZkey60lTFapNhtzy5y5v/CsOJNBFuYvbfqLSD3rTveeHjvtMcBz2E6j1janFgreNMGjZIGtPmkg+zJy2FTA0Sxuc0E65aC4XtxQ4D3rztYH1EOY1mQta4HnLnHn811+1ZKuQBrC46xinu52Ru1wLSbjmzv2LmzttkdOE1LWTHKt0kzXyOLnESlzicyA0AdyXCW8QHncbntLnW94XlxN3jRfY+ItGV7Hb8l6sJdeJh3F2R5nDIp4zWMGV81vIZHFgBcSBsFzYHqVixNv0al9Wb3lVundxe1WeuF6Wl9Bb2OcurjniuHk7jFoBylJ6IfkldMXM9AzZ9J6Nv5RXTFth0iotDizfpLOmnm7wt6tJiw+kxdMU47lScuni0WHFlG6pl94afmtvgnJfraseyoetRovsqPWXflxrbYJyZ9Yr/wDNSK70zx7bNRRRQ1AhQKAooCsac8nD57vhVLnHiz+LuV1035OLz3/CqZUcme3uU049+ivLj0bu8KzUHl1vrVH+XCq1ory49G75KzUHl1vrVH+XCtcPazy936WIKFQKFQtxfw0YQI6qOpaLCoZZ9v0rOf2Eexc1cu5eGeAOw9jztZUMt+JpBXDnKMnocOW8IRRFBS1evQ6ASYjTNOYDy8/haSPeAus1w4pPWuWaButiUHTwre0sK6vXN4jlV6efy+9W5mZ35g+MnqOXzWgqBaSO+epxdwHBPdl+zf2KzzR5Efaaq5WtvwhJBLZC/d/eOa72i/tWFaYlwyEGZ512s1o3PDpNYt2uI2An6rQsWJyG4i8rXIa5wA2naf3j7lmmqGO1eCbwRbTsY+54ThHgkawvs2bF5agDiE3Fi0m+8uIJ7llZ/bddEvjTLiLAGsduezPrNj7iV6sOcC11v0stv/uu68WKy+Kz52g9uVveR7F6sMYAwAbht27yfaSlOiyvlu4RkFa6rOkpfQu+NyqcWQVumH0Kk9HIP4jl08fVcfJ3Hl0H8qj81vwFdNXMdCttH1M7l05a4dIqLTYsPpEHmT9wW5Wnxbl4PNqPhCqIy6a/Rj/Eesn8qNbXBvJeP+5rPfM4/NarRj/E+s/7Ua2uDnKT1mq/MKvJGPbZqKKKGqKKKICtabcnF57vhVLqeSPb3K66a8nF57vhVKquSPb3JU42Oio8cPRu7wrLQeXW+tUf5UKrmig8cPRu7wrHQHj1vrdGP4UC0w9rPL3X8LEooFFC3PvDROBQxM53ztPY1p/muIPC6P4ZMWEtWynabtp2ca36V2Z9gsucOU5O/hmsISyiKilsxYfVGnqIZx/dSMeeloOfuuu2zOD2hzTdr2hzSNhaRcLhz23C6F4PsbEkJpJD4yFp4K/14d34e6yfccfPh8tvXt4vU2/sVWxBnFkN7XdNfpsRl3K3V4yA3iyrOLwm8jNgOq6/3HgNPvaVlknB4qGlfLJHHHYucJA0Eht7OvtJsNiNZHrFzd7dUWzzz/kvOw6gjOWb3bM+KWkW9y2baSTgzPqkxOdqiUDiFwGYB9qxz8eXTjpoqp5c0DMFmuDexBdYDL23W7om5DrLfYL9601byeva2tIXW+6ch7rLdYZ5PU4j3BF6hNqOZXBw+g0vmyj+IVThzK5NzoKb9eP3yt+Ppycrw6GbaTrZ3rpq5jocc6XoeB++QunLXHpnUWoxX+0QeZUfCFuCtPivLxeiqO4KonLprcCnbHFVSuNmsmle49DY2fySeD7SCOvp3yNaI5W1MvDRgk2LrljhfYCLdoKqOl2L8Dh7qdp49TUzh1toia7P22AVU0Ax3+r8Rjc42gntBPuAceI/8Lrdhcqt+GmHDbhc30KigCipSBUUKiArmmnJxee74VSqvkj29yt+n8/BwRutez3ZfhVQq+SPb3Kd+dKjZ6K8sPRu7wrFQeVW+u0n5VOq7ory36t3eFYsN8qt9epPyadbYe1ll7r+FjWm0rx6OgpXzuI1rFsTL5vlIyHVvXqxjGIKOIyzyBjQMh9Z53NHOVwjTPSeTEZ+EddkTLiGK9wxu873HnWbo4uO5X/Ghr6l80j5XnWfI5z3He4leNyyuWIrOu/QIIqIDzpoJXxPbLG4sew3aRzH+SUIoKzbomEY5HWRj6kzAeEjv727wkxhl3jc+Jze1pBHxKgRucxwexxY5puHNNiFYqbSIShjZ7RvaHASgcR17eUBsOXV1Kcsduf+O40tK0l0N/quef2cvmtjJK4tc25tzC5tewvkkbwZZbg7uaS9s4kcbtJ2ADI7b9iIF+257LLnz8tZ4amUXhHOBESesnLuW1wkWZvNwT1kLUOBELunWYB91pP/ACtnhb+L+z3Zp2eExu2nZ1K40+eH0/nzD95Utv1Vc6H/AKdF6Wb5LbicvM1+iRzp+idw/jELqS5Zork6LoqpR/7Dl1Na4s0WnxTl4+iGf/StwVSvCNiZpYuEabOdFJE0/eeR8gVcLVy8T5cq0trxPVP1eTjJYy3PY8Y9putFMy4KyEoKN+Xr44SY+l3LwW6Rf06ga17r1FLaCW+1zQPFv7W+8FXJfO+gGPf1fiMb3G0FRaCfcA48V5811uwuX0OFTzeTD05aRRY6ioZG0ve4NaLXcdgubLHDWRPF2yRuH3XtKm5SXW2elb8I39k/8vwFVKt5I9vcrX4RqiJtLqvlYx519RpPGcS2wAHWVT8TnYyK73tY25zPyG0lZY3eeX6aauo3GivK/qz3tRxjS6CgNWzlZ5KmKWJkbg5oDYYhd5+rxmEW2rn+IaTyEFlOXQsI1S/ZI9v+kKvk9u+63mepprx/S7vqybHHMcqK2UyzvLz9VoyYxu5o5lq3FQlKSo27ZjJNQpWNycpHIIqiiiRMCYJUwQBCJCCYINlpqmSLk3loO1u1p6wcltIMaabCRhbYW1oswetp2dhWnCYIsl7K4Rt3Na6HUje2UjWyaSH5u+y7PnK9FMCwhpvfigg3B6+rNaDVXrgr5mZB+s37MgD227dii8cqLx2dLhGch2K6YZnhzOieX4QuZUukDbASRFnNrRHWH7Lv5q+6P43SyUQhbURul4ZzxGbxv1S0DY619nMq48bK5OfG66Jo0eMzoq5v8w5dWXJ8DBa62y1XKc8tst/musK8WILjPhexbhattO03bTs41v0rsz7BZdfrqlsMUkrsmxse93U0XXzXidY6eaSZ5u6V7nntN066fpsN5b+zzFRC6Cl6JZ2azSF3nwXaQ/07D2a7rz0x4CbedUcR56227QVwi6tXgnxj+i4oISbRVreBO7hRd0Z+IfiTjk+pw3Nu9PaCCCAQdoIuCtLiejVDKC6SJsds9djuC1em+wLNpDpDTUEfCTvsTfUjbm956B81xjSvTWqryW34GnvxYWHaPvnnKWeON7jm4uPLLrw2+nuOUD36sAfVStI1pXyExZbAN9jusqNV1ckztaRxcenYBuA5liKCmYzHqad+HHMQKBKJSptAKUolKUJpSkcnKxuQkFFEEExIhKEyAZEJUyFGCIShEIM4TBIEQgzhTVCATBOHptsL0gqqYt1JddrSDwcw4WPLmscx2ELpuA+FiF9mVkRp3HLhYryRdrfKb71x0FNdVKxz4Mcvh2/wlY9F/VZMMrJBVOZG10bw4FnlO2dVu1cTJS6yl0rT4uP+OaG6iVRJqZNC8seyRp1Xxua9jhta9puD7QkUugr5e7FMUmqpDNPIZZHc52AbgOYLx3QUQJNdDdS6F0EjRBRC6CApSiUCgqUpCnKUoQRRFRAYAmSBMEAwRSpkGITBKEUKhkwSpghQooBFAMCiEoTJgQpdBEpBEUqKAiISohBCooogxQUQQEKCJQQQFKiUEFSlKUxSlNAKKWQSDGGqWWRGyF6YkwWQNTBqB6WMBMGpwEwCDkYw1MGp0UGSyllkQQARRQQNoioigFRRUQAUCiCCMoluiEGKiiiABQRKCCKUqYoIKlKUpilKEAgiog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E"/>
          </a:p>
        </p:txBody>
      </p:sp>
      <p:pic>
        <p:nvPicPr>
          <p:cNvPr id="1038" name="Picture 14"/>
          <p:cNvPicPr>
            <a:picLocks noChangeAspect="1" noChangeArrowheads="1"/>
          </p:cNvPicPr>
          <p:nvPr/>
        </p:nvPicPr>
        <p:blipFill>
          <a:blip r:embed="rId6" cstate="print"/>
          <a:srcRect/>
          <a:stretch>
            <a:fillRect/>
          </a:stretch>
        </p:blipFill>
        <p:spPr bwMode="auto">
          <a:xfrm>
            <a:off x="2771801" y="4365104"/>
            <a:ext cx="1872207" cy="1959099"/>
          </a:xfrm>
          <a:prstGeom prst="rect">
            <a:avLst/>
          </a:prstGeom>
          <a:noFill/>
          <a:ln w="9525">
            <a:noFill/>
            <a:miter lim="800000"/>
            <a:headEnd/>
            <a:tailEnd/>
          </a:ln>
        </p:spPr>
      </p:pic>
      <p:pic>
        <p:nvPicPr>
          <p:cNvPr id="1040" name="Picture 16" descr="https://encrypted-tbn2.gstatic.com/images?q=tbn:ANd9GcTOzDaylXbmuErWrlJhg0T1Em7OWiy6-xzYjcwVvPghCBOs-Hxa"/>
          <p:cNvPicPr>
            <a:picLocks noChangeAspect="1" noChangeArrowheads="1"/>
          </p:cNvPicPr>
          <p:nvPr/>
        </p:nvPicPr>
        <p:blipFill>
          <a:blip r:embed="rId7" cstate="print"/>
          <a:srcRect/>
          <a:stretch>
            <a:fillRect/>
          </a:stretch>
        </p:blipFill>
        <p:spPr bwMode="auto">
          <a:xfrm>
            <a:off x="5004047" y="4365104"/>
            <a:ext cx="2110705" cy="202007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50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nodeType="afterEffect">
                                  <p:stCondLst>
                                    <p:cond delay="500"/>
                                  </p:stCondLst>
                                  <p:childTnLst>
                                    <p:set>
                                      <p:cBhvr>
                                        <p:cTn id="11" dur="1" fill="hold">
                                          <p:stCondLst>
                                            <p:cond delay="0"/>
                                          </p:stCondLst>
                                        </p:cTn>
                                        <p:tgtEl>
                                          <p:spTgt spid="1028"/>
                                        </p:tgtEl>
                                        <p:attrNameLst>
                                          <p:attrName>style.visibility</p:attrName>
                                        </p:attrNameLst>
                                      </p:cBhvr>
                                      <p:to>
                                        <p:strVal val="visible"/>
                                      </p:to>
                                    </p:set>
                                    <p:anim calcmode="lin" valueType="num">
                                      <p:cBhvr additive="base">
                                        <p:cTn id="12" dur="500" fill="hold"/>
                                        <p:tgtEl>
                                          <p:spTgt spid="1028"/>
                                        </p:tgtEl>
                                        <p:attrNameLst>
                                          <p:attrName>ppt_x</p:attrName>
                                        </p:attrNameLst>
                                      </p:cBhvr>
                                      <p:tavLst>
                                        <p:tav tm="0">
                                          <p:val>
                                            <p:strVal val="#ppt_x"/>
                                          </p:val>
                                        </p:tav>
                                        <p:tav tm="100000">
                                          <p:val>
                                            <p:strVal val="#ppt_x"/>
                                          </p:val>
                                        </p:tav>
                                      </p:tavLst>
                                    </p:anim>
                                    <p:anim calcmode="lin" valueType="num">
                                      <p:cBhvr additive="base">
                                        <p:cTn id="13" dur="500" fill="hold"/>
                                        <p:tgtEl>
                                          <p:spTgt spid="1028"/>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nodeType="afterEffect">
                                  <p:stCondLst>
                                    <p:cond delay="500"/>
                                  </p:stCondLst>
                                  <p:childTnLst>
                                    <p:set>
                                      <p:cBhvr>
                                        <p:cTn id="16" dur="1" fill="hold">
                                          <p:stCondLst>
                                            <p:cond delay="0"/>
                                          </p:stCondLst>
                                        </p:cTn>
                                        <p:tgtEl>
                                          <p:spTgt spid="1030"/>
                                        </p:tgtEl>
                                        <p:attrNameLst>
                                          <p:attrName>style.visibility</p:attrName>
                                        </p:attrNameLst>
                                      </p:cBhvr>
                                      <p:to>
                                        <p:strVal val="visible"/>
                                      </p:to>
                                    </p:set>
                                    <p:anim calcmode="lin" valueType="num">
                                      <p:cBhvr additive="base">
                                        <p:cTn id="17" dur="500" fill="hold"/>
                                        <p:tgtEl>
                                          <p:spTgt spid="1030"/>
                                        </p:tgtEl>
                                        <p:attrNameLst>
                                          <p:attrName>ppt_x</p:attrName>
                                        </p:attrNameLst>
                                      </p:cBhvr>
                                      <p:tavLst>
                                        <p:tav tm="0">
                                          <p:val>
                                            <p:strVal val="#ppt_x"/>
                                          </p:val>
                                        </p:tav>
                                        <p:tav tm="100000">
                                          <p:val>
                                            <p:strVal val="#ppt_x"/>
                                          </p:val>
                                        </p:tav>
                                      </p:tavLst>
                                    </p:anim>
                                    <p:anim calcmode="lin" valueType="num">
                                      <p:cBhvr additive="base">
                                        <p:cTn id="18" dur="500" fill="hold"/>
                                        <p:tgtEl>
                                          <p:spTgt spid="1030"/>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nodeType="afterEffect">
                                  <p:stCondLst>
                                    <p:cond delay="500"/>
                                  </p:stCondLst>
                                  <p:childTnLst>
                                    <p:set>
                                      <p:cBhvr>
                                        <p:cTn id="21" dur="1" fill="hold">
                                          <p:stCondLst>
                                            <p:cond delay="0"/>
                                          </p:stCondLst>
                                        </p:cTn>
                                        <p:tgtEl>
                                          <p:spTgt spid="1032"/>
                                        </p:tgtEl>
                                        <p:attrNameLst>
                                          <p:attrName>style.visibility</p:attrName>
                                        </p:attrNameLst>
                                      </p:cBhvr>
                                      <p:to>
                                        <p:strVal val="visible"/>
                                      </p:to>
                                    </p:set>
                                    <p:anim calcmode="lin" valueType="num">
                                      <p:cBhvr additive="base">
                                        <p:cTn id="22" dur="500" fill="hold"/>
                                        <p:tgtEl>
                                          <p:spTgt spid="1032"/>
                                        </p:tgtEl>
                                        <p:attrNameLst>
                                          <p:attrName>ppt_x</p:attrName>
                                        </p:attrNameLst>
                                      </p:cBhvr>
                                      <p:tavLst>
                                        <p:tav tm="0">
                                          <p:val>
                                            <p:strVal val="#ppt_x"/>
                                          </p:val>
                                        </p:tav>
                                        <p:tav tm="100000">
                                          <p:val>
                                            <p:strVal val="#ppt_x"/>
                                          </p:val>
                                        </p:tav>
                                      </p:tavLst>
                                    </p:anim>
                                    <p:anim calcmode="lin" valueType="num">
                                      <p:cBhvr additive="base">
                                        <p:cTn id="23" dur="500" fill="hold"/>
                                        <p:tgtEl>
                                          <p:spTgt spid="1032"/>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nodeType="afterEffect">
                                  <p:stCondLst>
                                    <p:cond delay="500"/>
                                  </p:stCondLst>
                                  <p:childTnLst>
                                    <p:set>
                                      <p:cBhvr>
                                        <p:cTn id="26" dur="1" fill="hold">
                                          <p:stCondLst>
                                            <p:cond delay="0"/>
                                          </p:stCondLst>
                                        </p:cTn>
                                        <p:tgtEl>
                                          <p:spTgt spid="1038"/>
                                        </p:tgtEl>
                                        <p:attrNameLst>
                                          <p:attrName>style.visibility</p:attrName>
                                        </p:attrNameLst>
                                      </p:cBhvr>
                                      <p:to>
                                        <p:strVal val="visible"/>
                                      </p:to>
                                    </p:set>
                                    <p:anim calcmode="lin" valueType="num">
                                      <p:cBhvr additive="base">
                                        <p:cTn id="27" dur="500" fill="hold"/>
                                        <p:tgtEl>
                                          <p:spTgt spid="1038"/>
                                        </p:tgtEl>
                                        <p:attrNameLst>
                                          <p:attrName>ppt_x</p:attrName>
                                        </p:attrNameLst>
                                      </p:cBhvr>
                                      <p:tavLst>
                                        <p:tav tm="0">
                                          <p:val>
                                            <p:strVal val="#ppt_x"/>
                                          </p:val>
                                        </p:tav>
                                        <p:tav tm="100000">
                                          <p:val>
                                            <p:strVal val="#ppt_x"/>
                                          </p:val>
                                        </p:tav>
                                      </p:tavLst>
                                    </p:anim>
                                    <p:anim calcmode="lin" valueType="num">
                                      <p:cBhvr additive="base">
                                        <p:cTn id="28" dur="500" fill="hold"/>
                                        <p:tgtEl>
                                          <p:spTgt spid="1038"/>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2" presetClass="entr" presetSubtype="4" fill="hold" nodeType="afterEffect">
                                  <p:stCondLst>
                                    <p:cond delay="500"/>
                                  </p:stCondLst>
                                  <p:childTnLst>
                                    <p:set>
                                      <p:cBhvr>
                                        <p:cTn id="31" dur="1" fill="hold">
                                          <p:stCondLst>
                                            <p:cond delay="0"/>
                                          </p:stCondLst>
                                        </p:cTn>
                                        <p:tgtEl>
                                          <p:spTgt spid="1040"/>
                                        </p:tgtEl>
                                        <p:attrNameLst>
                                          <p:attrName>style.visibility</p:attrName>
                                        </p:attrNameLst>
                                      </p:cBhvr>
                                      <p:to>
                                        <p:strVal val="visible"/>
                                      </p:to>
                                    </p:set>
                                    <p:anim calcmode="lin" valueType="num">
                                      <p:cBhvr additive="base">
                                        <p:cTn id="32" dur="500" fill="hold"/>
                                        <p:tgtEl>
                                          <p:spTgt spid="1040"/>
                                        </p:tgtEl>
                                        <p:attrNameLst>
                                          <p:attrName>ppt_x</p:attrName>
                                        </p:attrNameLst>
                                      </p:cBhvr>
                                      <p:tavLst>
                                        <p:tav tm="0">
                                          <p:val>
                                            <p:strVal val="#ppt_x"/>
                                          </p:val>
                                        </p:tav>
                                        <p:tav tm="100000">
                                          <p:val>
                                            <p:strVal val="#ppt_x"/>
                                          </p:val>
                                        </p:tav>
                                      </p:tavLst>
                                    </p:anim>
                                    <p:anim calcmode="lin" valueType="num">
                                      <p:cBhvr additive="base">
                                        <p:cTn id="33" dur="500" fill="hold"/>
                                        <p:tgtEl>
                                          <p:spTgt spid="10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Examples of symbols in use</a:t>
            </a:r>
            <a:endParaRPr lang="en-IE" dirty="0"/>
          </a:p>
        </p:txBody>
      </p:sp>
      <p:sp>
        <p:nvSpPr>
          <p:cNvPr id="3" name="Content Placeholder 2"/>
          <p:cNvSpPr>
            <a:spLocks noGrp="1"/>
          </p:cNvSpPr>
          <p:nvPr>
            <p:ph idx="1"/>
          </p:nvPr>
        </p:nvSpPr>
        <p:spPr/>
        <p:txBody>
          <a:bodyPr/>
          <a:lstStyle/>
          <a:p>
            <a:pPr algn="just"/>
            <a:r>
              <a:rPr lang="en-IE" b="1" dirty="0" smtClean="0"/>
              <a:t>November</a:t>
            </a:r>
            <a:r>
              <a:rPr lang="en-IE" dirty="0" smtClean="0"/>
              <a:t>: Daffodil bulbs planted in November will grow in the spring and remind students that death is not the end. It is reflected in our seasons.</a:t>
            </a:r>
          </a:p>
          <a:p>
            <a:endParaRPr lang="en-IE" dirty="0" smtClean="0"/>
          </a:p>
          <a:p>
            <a:endParaRPr lang="en-IE" dirty="0" smtClean="0"/>
          </a:p>
          <a:p>
            <a:pPr algn="just"/>
            <a:r>
              <a:rPr lang="en-IE" b="1" dirty="0" smtClean="0"/>
              <a:t>Wailing Wall</a:t>
            </a:r>
            <a:r>
              <a:rPr lang="en-IE" dirty="0" smtClean="0"/>
              <a:t>. A giant poster of a wall can be made along the idea of the wall in Jerusalem with painted bricks and the prayers of a school community can be placed on it with sticky notes over the week coming up to a special mass and used as Prayers of the Faithful.</a:t>
            </a:r>
          </a:p>
          <a:p>
            <a:endParaRPr lang="en-IE" dirty="0"/>
          </a:p>
        </p:txBody>
      </p:sp>
      <p:pic>
        <p:nvPicPr>
          <p:cNvPr id="20483" name="Picture 3" descr="C:\Users\liz\AppData\Local\Microsoft\Windows\Temporary Internet Files\Content.IE5\VK0TASFZ\MC900104368[1].wmf"/>
          <p:cNvPicPr>
            <a:picLocks noChangeAspect="1" noChangeArrowheads="1"/>
          </p:cNvPicPr>
          <p:nvPr/>
        </p:nvPicPr>
        <p:blipFill>
          <a:blip r:embed="rId2" cstate="print"/>
          <a:srcRect/>
          <a:stretch>
            <a:fillRect/>
          </a:stretch>
        </p:blipFill>
        <p:spPr bwMode="auto">
          <a:xfrm>
            <a:off x="7380312" y="2780928"/>
            <a:ext cx="1378237" cy="1368152"/>
          </a:xfrm>
          <a:prstGeom prst="rect">
            <a:avLst/>
          </a:prstGeom>
          <a:noFill/>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lstStyle/>
          <a:p>
            <a:r>
              <a:rPr lang="en-IE" dirty="0" smtClean="0"/>
              <a:t>Ritual</a:t>
            </a:r>
            <a:endParaRPr lang="en-IE" dirty="0"/>
          </a:p>
        </p:txBody>
      </p:sp>
      <p:sp>
        <p:nvSpPr>
          <p:cNvPr id="3" name="Content Placeholder 2"/>
          <p:cNvSpPr>
            <a:spLocks noGrp="1"/>
          </p:cNvSpPr>
          <p:nvPr>
            <p:ph idx="1"/>
          </p:nvPr>
        </p:nvSpPr>
        <p:spPr/>
        <p:txBody>
          <a:bodyPr/>
          <a:lstStyle/>
          <a:p>
            <a:pPr marL="0" indent="0" algn="ctr">
              <a:buNone/>
            </a:pPr>
            <a:r>
              <a:rPr lang="en-IE" sz="3600" dirty="0" smtClean="0"/>
              <a:t>“There is no more important pastoral issue facing the Catholic Church in Ireland and internationally than the renewal of its ritual life” </a:t>
            </a:r>
          </a:p>
          <a:p>
            <a:pPr>
              <a:buNone/>
            </a:pPr>
            <a:r>
              <a:rPr lang="en-IE" sz="2000" dirty="0" smtClean="0"/>
              <a:t>From</a:t>
            </a:r>
            <a:r>
              <a:rPr lang="en-IE" sz="2000" dirty="0" smtClean="0"/>
              <a:t> </a:t>
            </a:r>
            <a:r>
              <a:rPr lang="en-IE" sz="2000" i="1" dirty="0" smtClean="0"/>
              <a:t>Passage </a:t>
            </a:r>
            <a:r>
              <a:rPr lang="en-IE" sz="2000" i="1" dirty="0" smtClean="0"/>
              <a:t>to </a:t>
            </a:r>
            <a:r>
              <a:rPr lang="en-IE" sz="2000" i="1" dirty="0" smtClean="0"/>
              <a:t>Pasch </a:t>
            </a:r>
            <a:r>
              <a:rPr lang="en-IE" sz="2000" dirty="0" smtClean="0"/>
              <a:t>by</a:t>
            </a:r>
            <a:r>
              <a:rPr lang="en-IE" sz="2000" i="1" dirty="0" smtClean="0"/>
              <a:t> </a:t>
            </a:r>
            <a:r>
              <a:rPr lang="en-IE" sz="2000" dirty="0" smtClean="0"/>
              <a:t>Michael </a:t>
            </a:r>
            <a:r>
              <a:rPr lang="en-IE" sz="2000" dirty="0" err="1" smtClean="0"/>
              <a:t>Drumm</a:t>
            </a:r>
            <a:r>
              <a:rPr lang="en-IE" sz="2000" dirty="0"/>
              <a:t> </a:t>
            </a:r>
            <a:r>
              <a:rPr lang="en-IE" sz="2000" dirty="0" smtClean="0"/>
              <a:t>(Columba Press, 1998)</a:t>
            </a:r>
            <a:endParaRPr lang="en-IE" sz="2000" dirty="0" smtClean="0"/>
          </a:p>
          <a:p>
            <a:pPr algn="ctr">
              <a:buNone/>
            </a:pPr>
            <a:r>
              <a:rPr lang="en-IE" sz="5400" dirty="0" smtClean="0"/>
              <a:t>Do you agree?</a:t>
            </a:r>
          </a:p>
          <a:p>
            <a:pPr lvl="1"/>
            <a:endParaRPr lang="en-IE"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296</TotalTime>
  <Words>918</Words>
  <Application>Microsoft Office PowerPoint</Application>
  <PresentationFormat>On-screen Show (4:3)</PresentationFormat>
  <Paragraphs>96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School Liturgy in Lent </vt:lpstr>
      <vt:lpstr>Aims of the Workshop</vt:lpstr>
      <vt:lpstr>Why Liturgy</vt:lpstr>
      <vt:lpstr>PowerPoint Presentation</vt:lpstr>
      <vt:lpstr>Symbols</vt:lpstr>
      <vt:lpstr>Symbols</vt:lpstr>
      <vt:lpstr>Useful symbols</vt:lpstr>
      <vt:lpstr>Examples of symbols in use</vt:lpstr>
      <vt:lpstr>Ritual</vt:lpstr>
      <vt:lpstr>Why Ritual?</vt:lpstr>
      <vt:lpstr>Why Ritual?</vt:lpstr>
      <vt:lpstr>Pope Francis (Evangelii Nuntandi)</vt:lpstr>
      <vt:lpstr>Stages of Ritual?</vt:lpstr>
      <vt:lpstr>Separation – Essential Phase!</vt:lpstr>
      <vt:lpstr>Transition &amp; Meaning Phase</vt:lpstr>
      <vt:lpstr>Incorporation: strengthened by the transitional phase and returning to the familiar</vt:lpstr>
      <vt:lpstr>Tips for Liturgy with young people</vt:lpstr>
      <vt:lpstr>Remember!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Liturgy in the Life of the School</dc:title>
  <dc:creator>liz</dc:creator>
  <cp:lastModifiedBy>Anna Maloney</cp:lastModifiedBy>
  <cp:revision>32</cp:revision>
  <dcterms:created xsi:type="dcterms:W3CDTF">2014-10-15T23:08:22Z</dcterms:created>
  <dcterms:modified xsi:type="dcterms:W3CDTF">2015-02-10T11:46:28Z</dcterms:modified>
</cp:coreProperties>
</file>