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"/>
  </p:handoutMasterIdLst>
  <p:sldIdLst>
    <p:sldId id="256" r:id="rId2"/>
    <p:sldId id="264" r:id="rId3"/>
    <p:sldId id="265" r:id="rId4"/>
    <p:sldId id="301" r:id="rId5"/>
    <p:sldId id="267" r:id="rId6"/>
    <p:sldId id="302" r:id="rId7"/>
    <p:sldId id="268" r:id="rId8"/>
    <p:sldId id="271" r:id="rId9"/>
    <p:sldId id="273" r:id="rId10"/>
    <p:sldId id="294" r:id="rId11"/>
    <p:sldId id="303" r:id="rId12"/>
    <p:sldId id="293" r:id="rId13"/>
    <p:sldId id="305" r:id="rId14"/>
    <p:sldId id="295" r:id="rId15"/>
    <p:sldId id="296" r:id="rId16"/>
    <p:sldId id="297" r:id="rId17"/>
    <p:sldId id="298" r:id="rId18"/>
    <p:sldId id="299" r:id="rId19"/>
    <p:sldId id="306" r:id="rId20"/>
    <p:sldId id="277" r:id="rId21"/>
    <p:sldId id="280" r:id="rId22"/>
    <p:sldId id="307" r:id="rId23"/>
    <p:sldId id="308" r:id="rId24"/>
    <p:sldId id="282" r:id="rId25"/>
    <p:sldId id="312" r:id="rId26"/>
    <p:sldId id="310" r:id="rId27"/>
    <p:sldId id="311" r:id="rId28"/>
    <p:sldId id="281" r:id="rId29"/>
    <p:sldId id="309" r:id="rId30"/>
    <p:sldId id="284" r:id="rId31"/>
    <p:sldId id="285" r:id="rId32"/>
    <p:sldId id="314" r:id="rId33"/>
    <p:sldId id="286" r:id="rId34"/>
    <p:sldId id="288" r:id="rId35"/>
    <p:sldId id="313" r:id="rId36"/>
    <p:sldId id="317" r:id="rId37"/>
    <p:sldId id="319" r:id="rId38"/>
    <p:sldId id="323" r:id="rId39"/>
    <p:sldId id="326" r:id="rId40"/>
    <p:sldId id="327" r:id="rId41"/>
    <p:sldId id="324" r:id="rId42"/>
    <p:sldId id="330" r:id="rId43"/>
    <p:sldId id="290" r:id="rId44"/>
    <p:sldId id="335" r:id="rId45"/>
    <p:sldId id="337" r:id="rId46"/>
    <p:sldId id="33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9709D-73C3-4D3D-A14E-80D22D7947C6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F69D-9584-45DA-B349-FB3B259E64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9412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AD8FDD0-023E-4AD3-B0F0-EA2C7B83075F}" type="datetimeFigureOut">
              <a:rPr lang="en-IE" smtClean="0"/>
              <a:t>26/02/2015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72E8F88-EEA8-43DE-903C-158189452246}" type="slidenum">
              <a:rPr lang="en-IE" smtClean="0"/>
              <a:t>‹#›</a:t>
            </a:fld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976664"/>
          </a:xfrm>
        </p:spPr>
        <p:txBody>
          <a:bodyPr>
            <a:normAutofit/>
          </a:bodyPr>
          <a:lstStyle/>
          <a:p>
            <a:r>
              <a:rPr lang="en-IE" dirty="0" smtClean="0"/>
              <a:t>High is the heaven </a:t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>
                <a:solidFill>
                  <a:schemeClr val="tx2"/>
                </a:solidFill>
              </a:rPr>
              <a:t>Deep is the sea</a:t>
            </a:r>
            <a:endParaRPr lang="en-IE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16639"/>
            <a:ext cx="5949280" cy="346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264696" cy="4176464"/>
          </a:xfrm>
        </p:spPr>
      </p:pic>
      <p:sp>
        <p:nvSpPr>
          <p:cNvPr id="5" name="Rectangle 4"/>
          <p:cNvSpPr/>
          <p:nvPr/>
        </p:nvSpPr>
        <p:spPr>
          <a:xfrm>
            <a:off x="467544" y="620688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400" dirty="0" smtClean="0">
                <a:solidFill>
                  <a:srgbClr val="FFFFFF"/>
                </a:solidFill>
              </a:rPr>
              <a:t>And what of the heart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3688" y="5949280"/>
            <a:ext cx="5958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that yearns to be true</a:t>
            </a:r>
            <a:endParaRPr lang="en-I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6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care for another</a:t>
            </a:r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3312368" cy="445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22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58990"/>
            <a:ext cx="5976664" cy="40339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692696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400" dirty="0">
                <a:solidFill>
                  <a:srgbClr val="FFFFFF"/>
                </a:solidFill>
                <a:ea typeface="+mj-ea"/>
                <a:cs typeface="+mj-cs"/>
              </a:rPr>
              <a:t>In </a:t>
            </a:r>
            <a:r>
              <a:rPr lang="en-IE" sz="4400" dirty="0" smtClean="0">
                <a:solidFill>
                  <a:srgbClr val="FFFFFF"/>
                </a:solidFill>
                <a:ea typeface="+mj-ea"/>
                <a:cs typeface="+mj-cs"/>
              </a:rPr>
              <a:t>love for the poor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946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10928" cy="5217443"/>
          </a:xfrm>
        </p:spPr>
      </p:pic>
    </p:spTree>
    <p:extLst>
      <p:ext uri="{BB962C8B-B14F-4D97-AF65-F5344CB8AC3E}">
        <p14:creationId xmlns:p14="http://schemas.microsoft.com/office/powerpoint/2010/main" val="11157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5564361" cy="41732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harvest of love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691680" y="5949280"/>
            <a:ext cx="60220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400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In earth’s lonely </a:t>
            </a:r>
            <a:r>
              <a:rPr lang="en-IE" sz="44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fields</a:t>
            </a:r>
            <a:endParaRPr lang="en-I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0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78780"/>
            <a:ext cx="5184576" cy="45473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High is the Heaven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284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56" y="1628800"/>
            <a:ext cx="6452004" cy="4497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Deep is the Sea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5970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388108" cy="4942294"/>
          </a:xfrm>
        </p:spPr>
      </p:pic>
    </p:spTree>
    <p:extLst>
      <p:ext uri="{BB962C8B-B14F-4D97-AF65-F5344CB8AC3E}">
        <p14:creationId xmlns:p14="http://schemas.microsoft.com/office/powerpoint/2010/main" val="328703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9043"/>
            <a:ext cx="7056784" cy="331772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04737"/>
            <a:ext cx="2952328" cy="30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6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186013" cy="5433467"/>
          </a:xfrm>
        </p:spPr>
      </p:pic>
    </p:spTree>
    <p:extLst>
      <p:ext uri="{BB962C8B-B14F-4D97-AF65-F5344CB8AC3E}">
        <p14:creationId xmlns:p14="http://schemas.microsoft.com/office/powerpoint/2010/main" val="31834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9" y="764704"/>
            <a:ext cx="6286159" cy="5361459"/>
          </a:xfrm>
        </p:spPr>
      </p:pic>
    </p:spTree>
    <p:extLst>
      <p:ext uri="{BB962C8B-B14F-4D97-AF65-F5344CB8AC3E}">
        <p14:creationId xmlns:p14="http://schemas.microsoft.com/office/powerpoint/2010/main" val="39149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488832" cy="4616162"/>
          </a:xfrm>
        </p:spPr>
      </p:pic>
    </p:spTree>
    <p:extLst>
      <p:ext uri="{BB962C8B-B14F-4D97-AF65-F5344CB8AC3E}">
        <p14:creationId xmlns:p14="http://schemas.microsoft.com/office/powerpoint/2010/main" val="31607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328592" cy="36184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66982"/>
            <a:ext cx="6084168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5661248"/>
            <a:ext cx="7408333" cy="8975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That searches for peace</a:t>
            </a:r>
            <a:endParaRPr lang="en-IE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And what of the soul</a:t>
            </a:r>
            <a:endParaRPr lang="en-I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069483" cy="430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347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875940" cy="44069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1146456"/>
          </a:xfrm>
        </p:spPr>
        <p:txBody>
          <a:bodyPr/>
          <a:lstStyle/>
          <a:p>
            <a:r>
              <a:rPr lang="en-IE" dirty="0" smtClean="0"/>
              <a:t>Wearied in toil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7808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2696"/>
            <a:ext cx="4971160" cy="5433467"/>
          </a:xfrm>
        </p:spPr>
      </p:pic>
    </p:spTree>
    <p:extLst>
      <p:ext uri="{BB962C8B-B14F-4D97-AF65-F5344CB8AC3E}">
        <p14:creationId xmlns:p14="http://schemas.microsoft.com/office/powerpoint/2010/main" val="3593090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768752" cy="4785395"/>
          </a:xfrm>
        </p:spPr>
      </p:pic>
    </p:spTree>
    <p:extLst>
      <p:ext uri="{BB962C8B-B14F-4D97-AF65-F5344CB8AC3E}">
        <p14:creationId xmlns:p14="http://schemas.microsoft.com/office/powerpoint/2010/main" val="2351951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336704" cy="435334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Where hope is revealed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2841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53142"/>
            <a:ext cx="6552728" cy="40610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And love is the sign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669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208912" cy="4497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High is the Heaven</a:t>
            </a: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26542"/>
            <a:ext cx="936104" cy="43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23" y="5373216"/>
            <a:ext cx="304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59" y="5393998"/>
            <a:ext cx="304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9" y="5428634"/>
            <a:ext cx="304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59" y="5304483"/>
            <a:ext cx="528261" cy="22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3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2696"/>
            <a:ext cx="4971160" cy="5433467"/>
          </a:xfrm>
        </p:spPr>
      </p:pic>
    </p:spTree>
    <p:extLst>
      <p:ext uri="{BB962C8B-B14F-4D97-AF65-F5344CB8AC3E}">
        <p14:creationId xmlns:p14="http://schemas.microsoft.com/office/powerpoint/2010/main" val="286929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69331" cy="48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136904" cy="5361459"/>
          </a:xfrm>
        </p:spPr>
      </p:pic>
    </p:spTree>
    <p:extLst>
      <p:ext uri="{BB962C8B-B14F-4D97-AF65-F5344CB8AC3E}">
        <p14:creationId xmlns:p14="http://schemas.microsoft.com/office/powerpoint/2010/main" val="976398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104172" cy="4497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Formed in your Spirit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21259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003084" cy="409542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That we might reveal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2936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16824" cy="5145435"/>
          </a:xfrm>
        </p:spPr>
      </p:pic>
    </p:spTree>
    <p:extLst>
      <p:ext uri="{BB962C8B-B14F-4D97-AF65-F5344CB8AC3E}">
        <p14:creationId xmlns:p14="http://schemas.microsoft.com/office/powerpoint/2010/main" val="1503791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21046"/>
            <a:ext cx="6912768" cy="42051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338328"/>
            <a:ext cx="7859216" cy="1146456"/>
          </a:xfrm>
        </p:spPr>
        <p:txBody>
          <a:bodyPr/>
          <a:lstStyle/>
          <a:p>
            <a:r>
              <a:rPr lang="en-IE" dirty="0" smtClean="0"/>
              <a:t>Love is your dwelling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4891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984776" cy="4497363"/>
          </a:xfrm>
        </p:spPr>
      </p:pic>
    </p:spTree>
    <p:extLst>
      <p:ext uri="{BB962C8B-B14F-4D97-AF65-F5344CB8AC3E}">
        <p14:creationId xmlns:p14="http://schemas.microsoft.com/office/powerpoint/2010/main" val="2961498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78780"/>
            <a:ext cx="5184576" cy="45473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High is the Heaven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006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88832" cy="4785395"/>
          </a:xfrm>
        </p:spPr>
      </p:pic>
      <p:sp>
        <p:nvSpPr>
          <p:cNvPr id="5" name="Rectangle 4"/>
          <p:cNvSpPr/>
          <p:nvPr/>
        </p:nvSpPr>
        <p:spPr>
          <a:xfrm>
            <a:off x="2627784" y="482289"/>
            <a:ext cx="3889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dirty="0" smtClean="0">
                <a:solidFill>
                  <a:srgbClr val="FFFFFF"/>
                </a:solidFill>
              </a:rPr>
              <a:t>Deep </a:t>
            </a:r>
            <a:r>
              <a:rPr lang="en-IE" sz="4400" dirty="0">
                <a:solidFill>
                  <a:srgbClr val="FFFFFF"/>
                </a:solidFill>
              </a:rPr>
              <a:t>is the s</a:t>
            </a:r>
            <a:r>
              <a:rPr lang="en-IE" sz="4400" dirty="0" smtClean="0">
                <a:solidFill>
                  <a:srgbClr val="FFFFFF"/>
                </a:solidFill>
              </a:rPr>
              <a:t>ea </a:t>
            </a:r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Formed in your Spirit</a:t>
            </a:r>
            <a:endParaRPr lang="en-I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424446" cy="3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4974767" cy="323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9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9043"/>
            <a:ext cx="7056784" cy="33177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4737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341307" cy="4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98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21046"/>
            <a:ext cx="6912768" cy="42051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338328"/>
            <a:ext cx="7859216" cy="1146456"/>
          </a:xfrm>
        </p:spPr>
        <p:txBody>
          <a:bodyPr/>
          <a:lstStyle/>
          <a:p>
            <a:r>
              <a:rPr lang="en-IE" dirty="0" smtClean="0"/>
              <a:t>Love is your dwelling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7034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4811355" cy="3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"/>
            <a:ext cx="5183880" cy="34512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82" y="3068961"/>
            <a:ext cx="5004048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2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5445224"/>
            <a:ext cx="7408333" cy="896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3600" dirty="0" smtClean="0"/>
              <a:t>Your name we make known</a:t>
            </a:r>
            <a:endParaRPr lang="en-IE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Columban</a:t>
            </a:r>
            <a:r>
              <a:rPr lang="en-IE" dirty="0" smtClean="0"/>
              <a:t> of God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35491"/>
            <a:ext cx="4104456" cy="378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9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768752" cy="4785395"/>
          </a:xfrm>
        </p:spPr>
      </p:pic>
    </p:spTree>
    <p:extLst>
      <p:ext uri="{BB962C8B-B14F-4D97-AF65-F5344CB8AC3E}">
        <p14:creationId xmlns:p14="http://schemas.microsoft.com/office/powerpoint/2010/main" val="430519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186013" cy="5433467"/>
          </a:xfrm>
        </p:spPr>
      </p:pic>
    </p:spTree>
    <p:extLst>
      <p:ext uri="{BB962C8B-B14F-4D97-AF65-F5344CB8AC3E}">
        <p14:creationId xmlns:p14="http://schemas.microsoft.com/office/powerpoint/2010/main" val="4285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5"/>
            <a:ext cx="6984776" cy="5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78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08712"/>
          </a:xfrm>
        </p:spPr>
      </p:pic>
    </p:spTree>
    <p:extLst>
      <p:ext uri="{BB962C8B-B14F-4D97-AF65-F5344CB8AC3E}">
        <p14:creationId xmlns:p14="http://schemas.microsoft.com/office/powerpoint/2010/main" val="30587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41960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56753"/>
            <a:ext cx="4564698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88832" cy="4785395"/>
          </a:xfrm>
        </p:spPr>
      </p:pic>
      <p:sp>
        <p:nvSpPr>
          <p:cNvPr id="5" name="Rectangle 4"/>
          <p:cNvSpPr/>
          <p:nvPr/>
        </p:nvSpPr>
        <p:spPr>
          <a:xfrm>
            <a:off x="2236264" y="476672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dirty="0">
                <a:solidFill>
                  <a:srgbClr val="FFFFFF"/>
                </a:solidFill>
                <a:ea typeface="+mj-ea"/>
                <a:cs typeface="+mj-cs"/>
              </a:rPr>
              <a:t>High is the heaven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09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1556793"/>
            <a:ext cx="7408862" cy="4465476"/>
          </a:xfrm>
        </p:spPr>
      </p:pic>
      <p:sp>
        <p:nvSpPr>
          <p:cNvPr id="5" name="Rectangle 4"/>
          <p:cNvSpPr/>
          <p:nvPr/>
        </p:nvSpPr>
        <p:spPr>
          <a:xfrm>
            <a:off x="1907704" y="548680"/>
            <a:ext cx="5290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dirty="0" smtClean="0">
                <a:solidFill>
                  <a:srgbClr val="FFFFFF"/>
                </a:solidFill>
              </a:rPr>
              <a:t>Formed in your Spirit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24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344815" cy="5505475"/>
          </a:xfrm>
        </p:spPr>
      </p:pic>
    </p:spTree>
    <p:extLst>
      <p:ext uri="{BB962C8B-B14F-4D97-AF65-F5344CB8AC3E}">
        <p14:creationId xmlns:p14="http://schemas.microsoft.com/office/powerpoint/2010/main" val="21015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229</TotalTime>
  <Words>108</Words>
  <Application>Microsoft Office PowerPoint</Application>
  <PresentationFormat>On-screen Show (4:3)</PresentationFormat>
  <Paragraphs>26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Waveform</vt:lpstr>
      <vt:lpstr>High is the heaven        Deep is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care for another</vt:lpstr>
      <vt:lpstr>PowerPoint Presentation</vt:lpstr>
      <vt:lpstr>PowerPoint Presentation</vt:lpstr>
      <vt:lpstr>A harvest of love</vt:lpstr>
      <vt:lpstr>High is the Heaven</vt:lpstr>
      <vt:lpstr>Deep is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what of the soul</vt:lpstr>
      <vt:lpstr>Wearied in toil</vt:lpstr>
      <vt:lpstr>PowerPoint Presentation</vt:lpstr>
      <vt:lpstr>PowerPoint Presentation</vt:lpstr>
      <vt:lpstr>Where hope is revealed</vt:lpstr>
      <vt:lpstr>And love is the sign</vt:lpstr>
      <vt:lpstr>High is the Heaven</vt:lpstr>
      <vt:lpstr>PowerPoint Presentation</vt:lpstr>
      <vt:lpstr>PowerPoint Presentation</vt:lpstr>
      <vt:lpstr>Formed in your Spirit</vt:lpstr>
      <vt:lpstr>That we might reveal</vt:lpstr>
      <vt:lpstr>PowerPoint Presentation</vt:lpstr>
      <vt:lpstr>Love is your dwelling</vt:lpstr>
      <vt:lpstr>PowerPoint Presentation</vt:lpstr>
      <vt:lpstr>High is the Heaven</vt:lpstr>
      <vt:lpstr>PowerPoint Presentation</vt:lpstr>
      <vt:lpstr>Formed in your Spirit</vt:lpstr>
      <vt:lpstr>PowerPoint Presentation</vt:lpstr>
      <vt:lpstr>Love is your dwelling</vt:lpstr>
      <vt:lpstr>PowerPoint Presentation</vt:lpstr>
      <vt:lpstr>PowerPoint Presentation</vt:lpstr>
      <vt:lpstr>Columban of God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is the heaven        Deep is the sea</dc:title>
  <dc:creator>Anna Maloney</dc:creator>
  <cp:lastModifiedBy>Anna Maloney</cp:lastModifiedBy>
  <cp:revision>33</cp:revision>
  <cp:lastPrinted>2015-02-26T11:47:29Z</cp:lastPrinted>
  <dcterms:created xsi:type="dcterms:W3CDTF">2015-01-23T11:52:09Z</dcterms:created>
  <dcterms:modified xsi:type="dcterms:W3CDTF">2015-02-26T13:07:39Z</dcterms:modified>
</cp:coreProperties>
</file>