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5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9EC1-D6CA-4610-A086-DCF082BBBF0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AF06-B689-4223-BF62-C9C00D482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Have Learned In Life…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48631"/>
            <a:ext cx="6350000" cy="4229100"/>
          </a:xfrm>
        </p:spPr>
      </p:pic>
    </p:spTree>
    <p:extLst>
      <p:ext uri="{BB962C8B-B14F-4D97-AF65-F5344CB8AC3E}">
        <p14:creationId xmlns:p14="http://schemas.microsoft.com/office/powerpoint/2010/main" val="180304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4" y="54864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Print" panose="02000600000000000000" pitchFamily="2" charset="0"/>
              </a:rPr>
              <a:t>That a smile is an inexpensive way to improve your looks.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886628" cy="4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29200"/>
            <a:ext cx="8229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That I can’t choose the way I feel, but I can choose what I do about it.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828800"/>
            <a:ext cx="7912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5029200"/>
            <a:ext cx="91440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everyone wants to live at the top of the mountain, but all the happiness and growth occurs while you’re climbing it.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86600" cy="3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2438400"/>
            <a:ext cx="4800601" cy="352864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That it’s best to give advice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in </a:t>
            </a:r>
            <a:r>
              <a:rPr lang="en-US" dirty="0" smtClean="0"/>
              <a:t>only two circumstances;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when </a:t>
            </a:r>
            <a:r>
              <a:rPr lang="en-US" dirty="0" smtClean="0"/>
              <a:t>it is requested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when it is a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life </a:t>
            </a:r>
            <a:r>
              <a:rPr lang="en-US" dirty="0" smtClean="0"/>
              <a:t>threatening situation.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37987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34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less time </a:t>
            </a:r>
          </a:p>
          <a:p>
            <a:pPr marL="0" indent="0" algn="ctr">
              <a:buNone/>
            </a:pPr>
            <a:r>
              <a:rPr lang="en-US" sz="4000" dirty="0" smtClean="0"/>
              <a:t>I have to </a:t>
            </a:r>
          </a:p>
          <a:p>
            <a:pPr marL="0" indent="0" algn="ctr">
              <a:buNone/>
            </a:pPr>
            <a:r>
              <a:rPr lang="en-US" sz="4000" dirty="0" smtClean="0"/>
              <a:t>work with, </a:t>
            </a:r>
          </a:p>
          <a:p>
            <a:pPr marL="0" indent="0" algn="ctr">
              <a:buNone/>
            </a:pPr>
            <a:r>
              <a:rPr lang="en-US" sz="4000" dirty="0" smtClean="0"/>
              <a:t>the more things </a:t>
            </a:r>
          </a:p>
          <a:p>
            <a:pPr marL="0" indent="0" algn="ctr">
              <a:buNone/>
            </a:pPr>
            <a:r>
              <a:rPr lang="en-US" sz="4000" dirty="0" smtClean="0"/>
              <a:t>I get done.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49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the best classroom in the world is at the feet of an older person.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95400"/>
            <a:ext cx="6915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491" y="304800"/>
            <a:ext cx="5257800" cy="1143000"/>
          </a:xfrm>
        </p:spPr>
        <p:txBody>
          <a:bodyPr/>
          <a:lstStyle/>
          <a:p>
            <a:r>
              <a:rPr lang="en-US" dirty="0" smtClean="0"/>
              <a:t>     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2" y="2286000"/>
            <a:ext cx="4786745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That just one person </a:t>
            </a:r>
          </a:p>
          <a:p>
            <a:pPr marL="0" indent="0" algn="ctr">
              <a:buNone/>
            </a:pPr>
            <a:r>
              <a:rPr lang="en-US" sz="3600" dirty="0" smtClean="0"/>
              <a:t>saying to me,</a:t>
            </a:r>
          </a:p>
          <a:p>
            <a:pPr marL="0" indent="0" algn="ctr">
              <a:buNone/>
            </a:pPr>
            <a:r>
              <a:rPr lang="en-US" sz="3600" dirty="0" smtClean="0"/>
              <a:t>“You’ve made my day!” </a:t>
            </a:r>
          </a:p>
          <a:p>
            <a:pPr marL="0" indent="0" algn="ctr">
              <a:buNone/>
            </a:pPr>
            <a:r>
              <a:rPr lang="en-US" sz="3600" dirty="0" smtClean="0"/>
              <a:t>makes my day.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274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3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being kind is more important than being right.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1445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2145" y="541145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b="1" dirty="0">
                <a:solidFill>
                  <a:srgbClr val="002060"/>
                </a:solidFill>
              </a:rPr>
              <a:t>That you should never say </a:t>
            </a:r>
            <a:r>
              <a:rPr lang="en-US" sz="4000" b="1" dirty="0" smtClean="0">
                <a:solidFill>
                  <a:srgbClr val="002060"/>
                </a:solidFill>
              </a:rPr>
              <a:t>‘no’</a:t>
            </a:r>
          </a:p>
          <a:p>
            <a:pPr lvl="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to a gift from a child.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3341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I’ve learned…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07182"/>
            <a:ext cx="9144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I can always pray for someone when I don’t have the strength to help </a:t>
            </a:r>
            <a:r>
              <a:rPr lang="en-US" dirty="0" smtClean="0"/>
              <a:t>them</a:t>
            </a:r>
            <a:r>
              <a:rPr lang="en-US" dirty="0" smtClean="0"/>
              <a:t> </a:t>
            </a:r>
            <a:r>
              <a:rPr lang="en-US" dirty="0" smtClean="0"/>
              <a:t>in some other way.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1"/>
            <a:ext cx="4762500" cy="320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1"/>
            <a:ext cx="442652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953"/>
            <a:ext cx="2667000" cy="2111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66953"/>
            <a:ext cx="3685309" cy="211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66953"/>
            <a:ext cx="2819400" cy="2111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281" y="3197293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I’ve learned… That the easiest way for me to grow as a person is to surround myself with people smarter than I am. </a:t>
            </a:r>
          </a:p>
        </p:txBody>
      </p:sp>
    </p:spTree>
    <p:extLst>
      <p:ext uri="{BB962C8B-B14F-4D97-AF65-F5344CB8AC3E}">
        <p14:creationId xmlns:p14="http://schemas.microsoft.com/office/powerpoint/2010/main" val="23193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5347855"/>
            <a:ext cx="91440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no matter how serious your life requires you to be, everyone needs a friend to act goofy with.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9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90" y="0"/>
            <a:ext cx="9194690" cy="6858000"/>
          </a:xfrm>
        </p:spPr>
      </p:pic>
      <p:sp>
        <p:nvSpPr>
          <p:cNvPr id="5" name="Rectangle 4"/>
          <p:cNvSpPr/>
          <p:nvPr/>
        </p:nvSpPr>
        <p:spPr>
          <a:xfrm>
            <a:off x="0" y="457200"/>
            <a:ext cx="24545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I’ve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learned</a:t>
            </a:r>
            <a:r>
              <a:rPr lang="en-US" sz="4400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204464"/>
            <a:ext cx="3986732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That sometimes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   all a person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       needs, is a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hand to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</a:t>
            </a:r>
            <a:r>
              <a:rPr lang="en-US" sz="4400" dirty="0" smtClean="0">
                <a:solidFill>
                  <a:schemeClr val="bg1"/>
                </a:solidFill>
              </a:rPr>
              <a:t>	  hold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7259" y="5791198"/>
            <a:ext cx="6738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prstClr val="white"/>
                </a:solidFill>
              </a:rPr>
              <a:t>…and </a:t>
            </a:r>
            <a:r>
              <a:rPr lang="en-US" sz="4400" dirty="0">
                <a:solidFill>
                  <a:prstClr val="white"/>
                </a:solidFill>
              </a:rPr>
              <a:t>a heart </a:t>
            </a:r>
            <a:r>
              <a:rPr lang="en-US" sz="4400" dirty="0" smtClean="0">
                <a:solidFill>
                  <a:prstClr val="white"/>
                </a:solidFill>
              </a:rPr>
              <a:t>to understand.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ea typeface="+mn-ea"/>
                <a:cs typeface="+mn-cs"/>
              </a:rPr>
              <a:t>I’ve </a:t>
            </a:r>
            <a:br>
              <a:rPr lang="en-US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dirty="0" err="1" smtClean="0">
                <a:ea typeface="+mn-ea"/>
                <a:cs typeface="+mn-cs"/>
              </a:rPr>
              <a:t>I’ve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learned…</a:t>
            </a:r>
            <a:r>
              <a:rPr lang="en-US" sz="1800" dirty="0">
                <a:ea typeface="+mn-ea"/>
                <a:cs typeface="+mn-cs"/>
              </a:rPr>
              <a:t/>
            </a:r>
            <a:br>
              <a:rPr lang="en-US" sz="1800" dirty="0"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6" y="1620670"/>
            <a:ext cx="3657600" cy="4703930"/>
          </a:xfrm>
        </p:spPr>
      </p:pic>
      <p:sp>
        <p:nvSpPr>
          <p:cNvPr id="7" name="Rectangle 6"/>
          <p:cNvSpPr/>
          <p:nvPr/>
        </p:nvSpPr>
        <p:spPr>
          <a:xfrm>
            <a:off x="293077" y="1524000"/>
            <a:ext cx="43434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sometimes </a:t>
            </a:r>
          </a:p>
          <a:p>
            <a:pPr lvl="0"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 needs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is a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hold and a heart to understand.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0386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2727" y="1869374"/>
            <a:ext cx="4572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n-US" sz="3600" dirty="0">
                <a:solidFill>
                  <a:prstClr val="black"/>
                </a:solidFill>
              </a:rPr>
              <a:t>That simple walks </a:t>
            </a:r>
            <a:endParaRPr lang="en-US" sz="3600" dirty="0" smtClean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with </a:t>
            </a:r>
            <a:r>
              <a:rPr lang="en-US" sz="3600" dirty="0">
                <a:solidFill>
                  <a:prstClr val="black"/>
                </a:solidFill>
              </a:rPr>
              <a:t>my father on summer evenings </a:t>
            </a:r>
            <a:endParaRPr lang="en-US" sz="3600" dirty="0" smtClean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when </a:t>
            </a:r>
            <a:r>
              <a:rPr lang="en-US" sz="3600" dirty="0">
                <a:solidFill>
                  <a:prstClr val="black"/>
                </a:solidFill>
              </a:rPr>
              <a:t>I was a child</a:t>
            </a:r>
          </a:p>
          <a:p>
            <a:pPr lvl="0" algn="ctr">
              <a:spcBef>
                <a:spcPts val="600"/>
              </a:spcBef>
            </a:pPr>
            <a:r>
              <a:rPr lang="en-US" sz="3600" dirty="0">
                <a:solidFill>
                  <a:prstClr val="black"/>
                </a:solidFill>
              </a:rPr>
              <a:t> did wonders </a:t>
            </a:r>
            <a:endParaRPr lang="en-US" sz="3600" dirty="0" smtClean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for </a:t>
            </a:r>
            <a:r>
              <a:rPr lang="en-US" sz="3600" dirty="0">
                <a:solidFill>
                  <a:prstClr val="black"/>
                </a:solidFill>
              </a:rPr>
              <a:t>me as an adult.</a:t>
            </a:r>
          </a:p>
        </p:txBody>
      </p:sp>
    </p:spTree>
    <p:extLst>
      <p:ext uri="{BB962C8B-B14F-4D97-AF65-F5344CB8AC3E}">
        <p14:creationId xmlns:p14="http://schemas.microsoft.com/office/powerpoint/2010/main" val="383180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we should be glad God doesn’t give us everything we ask for.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781800" cy="3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3891"/>
            <a:ext cx="44196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it’s those small </a:t>
            </a:r>
          </a:p>
          <a:p>
            <a:pPr marL="0" indent="0" algn="ctr">
              <a:buNone/>
            </a:pPr>
            <a:r>
              <a:rPr lang="en-US" dirty="0" smtClean="0"/>
              <a:t>daily happenings that </a:t>
            </a:r>
          </a:p>
          <a:p>
            <a:pPr marL="0" indent="0" algn="ctr">
              <a:buNone/>
            </a:pPr>
            <a:r>
              <a:rPr lang="en-US" dirty="0" smtClean="0"/>
              <a:t>make life so spectacular.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4618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400427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7863"/>
            <a:ext cx="3657600" cy="19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7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0123"/>
            <a:ext cx="7315200" cy="3372877"/>
          </a:xfrm>
        </p:spPr>
      </p:pic>
      <p:sp>
        <p:nvSpPr>
          <p:cNvPr id="7" name="Rectangle 6"/>
          <p:cNvSpPr/>
          <p:nvPr/>
        </p:nvSpPr>
        <p:spPr>
          <a:xfrm>
            <a:off x="2819400" y="457200"/>
            <a:ext cx="3260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I’ve learned…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446555"/>
            <a:ext cx="85218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That </a:t>
            </a:r>
            <a:r>
              <a:rPr lang="en-US" sz="3200" dirty="0" smtClean="0">
                <a:solidFill>
                  <a:prstClr val="black"/>
                </a:solidFill>
              </a:rPr>
              <a:t>under everyone’s hard shell is someone who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w</a:t>
            </a:r>
            <a:r>
              <a:rPr lang="en-US" sz="3200" dirty="0" smtClean="0">
                <a:solidFill>
                  <a:prstClr val="black"/>
                </a:solidFill>
              </a:rPr>
              <a:t>ants to be appreciated and loved.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88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That the Lord didn’t do it all in one day.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makes me think I can?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0250"/>
            <a:ext cx="7696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And last but not least…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“I shall pass through this world but once,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any good therefore, that I could do,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or any act of kindness that I could show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to any human being, let me do it now,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let me not forget it,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for I shall not pass this way again.”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53400" cy="5291931"/>
          </a:xfrm>
        </p:spPr>
      </p:pic>
    </p:spTree>
    <p:extLst>
      <p:ext uri="{BB962C8B-B14F-4D97-AF65-F5344CB8AC3E}">
        <p14:creationId xmlns:p14="http://schemas.microsoft.com/office/powerpoint/2010/main" val="122403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That </a:t>
            </a:r>
            <a:r>
              <a:rPr lang="en-US" dirty="0" smtClean="0">
                <a:solidFill>
                  <a:prstClr val="black"/>
                </a:solidFill>
              </a:rPr>
              <a:t>everyone you meet deserves to be greeted with a smile.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934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5181600"/>
          </a:xfrm>
        </p:spPr>
      </p:pic>
      <p:sp>
        <p:nvSpPr>
          <p:cNvPr id="5" name="Rectangle 4"/>
          <p:cNvSpPr/>
          <p:nvPr/>
        </p:nvSpPr>
        <p:spPr>
          <a:xfrm>
            <a:off x="3276600" y="60903"/>
            <a:ext cx="297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I’ve learned</a:t>
            </a:r>
            <a:r>
              <a:rPr lang="en-US" sz="4000" dirty="0" smtClean="0">
                <a:solidFill>
                  <a:prstClr val="black"/>
                </a:solidFill>
              </a:rPr>
              <a:t>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16527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That 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ove</a:t>
            </a:r>
            <a:r>
              <a:rPr lang="en-US" sz="4000" dirty="0" smtClean="0">
                <a:solidFill>
                  <a:prstClr val="black"/>
                </a:solidFill>
              </a:rPr>
              <a:t>, not time, heals all wounds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1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295400"/>
            <a:ext cx="91440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That no one is perfect…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" y="1905000"/>
            <a:ext cx="371825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946562"/>
            <a:ext cx="3958699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43401"/>
            <a:ext cx="6400799" cy="2459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198" y="4648200"/>
            <a:ext cx="3352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until you fall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 love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</a:t>
            </a:r>
            <a:r>
              <a:rPr lang="en-US" sz="3600" b="1" dirty="0">
                <a:solidFill>
                  <a:schemeClr val="bg1"/>
                </a:solidFill>
              </a:rPr>
              <a:t>them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8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 that life is tough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				      </a:t>
            </a:r>
            <a:r>
              <a:rPr lang="en-US" sz="4000" b="1" dirty="0" smtClean="0"/>
              <a:t>But I’m TOUGHER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0860"/>
            <a:ext cx="5105400" cy="43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9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8229600" cy="1219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hat opportunities are never lost; </a:t>
            </a:r>
          </a:p>
          <a:p>
            <a:pPr marL="0" lvl="0" indent="0" algn="ctr">
              <a:buNone/>
            </a:pPr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omeone else </a:t>
            </a:r>
            <a:r>
              <a:rPr lang="en-US" dirty="0" smtClean="0">
                <a:solidFill>
                  <a:prstClr val="black"/>
                </a:solidFill>
              </a:rPr>
              <a:t>will take the ones you miss. 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6850"/>
            <a:ext cx="762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That when you harbour </a:t>
            </a:r>
            <a:r>
              <a:rPr lang="en-US" dirty="0" smtClean="0">
                <a:latin typeface="Algerian" panose="04020705040A02060702" pitchFamily="82" charset="0"/>
              </a:rPr>
              <a:t>bitterness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dirty="0" smtClean="0">
                <a:latin typeface="Jokerman" panose="04090605060D06020702" pitchFamily="82" charset="0"/>
              </a:rPr>
              <a:t>happiness</a:t>
            </a:r>
            <a:r>
              <a:rPr lang="en-US" dirty="0" smtClean="0"/>
              <a:t> will dock elsewhere.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91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I’ve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That one should always keep one’s words both soft and tender…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because tomorrow one may have to eat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08351"/>
            <a:ext cx="5791200" cy="31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573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What I Have Learned In Life…</vt:lpstr>
      <vt:lpstr>PowerPoint Presentation</vt:lpstr>
      <vt:lpstr>I’ve learned…</vt:lpstr>
      <vt:lpstr>PowerPoint Presentation</vt:lpstr>
      <vt:lpstr>I’ve learned…</vt:lpstr>
      <vt:lpstr>I’ve learned… that life is tough</vt:lpstr>
      <vt:lpstr>I’ve learned…</vt:lpstr>
      <vt:lpstr>I’ve learned…</vt:lpstr>
      <vt:lpstr>I’ve learned…</vt:lpstr>
      <vt:lpstr>I’ve learned…</vt:lpstr>
      <vt:lpstr>I’ve learned…</vt:lpstr>
      <vt:lpstr>I’ve learned…</vt:lpstr>
      <vt:lpstr>I’ve learned…</vt:lpstr>
      <vt:lpstr>I’ve learned…</vt:lpstr>
      <vt:lpstr>I’ve learned…</vt:lpstr>
      <vt:lpstr>     I’ve learned…</vt:lpstr>
      <vt:lpstr>I’ve learned…</vt:lpstr>
      <vt:lpstr>PowerPoint Presentation</vt:lpstr>
      <vt:lpstr>I’ve learned…</vt:lpstr>
      <vt:lpstr>I’ve learned…</vt:lpstr>
      <vt:lpstr>PowerPoint Presentation</vt:lpstr>
      <vt:lpstr>I’ve  I’ve learned… </vt:lpstr>
      <vt:lpstr>I’ve learned…</vt:lpstr>
      <vt:lpstr>I’ve learned…</vt:lpstr>
      <vt:lpstr>I’ve learned…</vt:lpstr>
      <vt:lpstr>PowerPoint Presentation</vt:lpstr>
      <vt:lpstr>I’ve learned…</vt:lpstr>
      <vt:lpstr>And last but not least…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maloneys</dc:creator>
  <cp:lastModifiedBy>Anna Maloney</cp:lastModifiedBy>
  <cp:revision>15</cp:revision>
  <dcterms:created xsi:type="dcterms:W3CDTF">2014-04-07T16:11:07Z</dcterms:created>
  <dcterms:modified xsi:type="dcterms:W3CDTF">2016-05-18T10:47:28Z</dcterms:modified>
</cp:coreProperties>
</file>