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878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372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828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172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4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75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605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90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397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734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843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CB05D-B4EA-4F67-8681-D615E7C8B909}" type="datetimeFigureOut">
              <a:rPr lang="en-IE" smtClean="0"/>
              <a:t>25/01/2013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35BD-6734-4D77-8957-2721C949F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016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88840"/>
            <a:ext cx="6480720" cy="44025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1640" y="852048"/>
            <a:ext cx="648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St. Aidan of Ferns</a:t>
            </a:r>
            <a:endParaRPr lang="en-IE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51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>
            <a:spLocks/>
          </p:cNvSpPr>
          <p:nvPr/>
        </p:nvSpPr>
        <p:spPr>
          <a:xfrm>
            <a:off x="107504" y="188640"/>
            <a:ext cx="8856984" cy="6408711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60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smtClean="0">
                <a:effectLst/>
                <a:latin typeface="Calibri"/>
                <a:ea typeface="Calibri"/>
                <a:cs typeface="Times New Roman"/>
              </a:rPr>
              <a:t>One </a:t>
            </a:r>
            <a:r>
              <a:rPr lang="en-GB" sz="3600" dirty="0">
                <a:effectLst/>
                <a:latin typeface="Calibri"/>
                <a:ea typeface="Calibri"/>
                <a:cs typeface="Times New Roman"/>
              </a:rPr>
              <a:t>day, while out studying and praying, a deer ran in his direction, wanting protection from a dog. He put the tablet on which he was writing on the head of the deer and it became invisible until the dog passed.</a:t>
            </a:r>
            <a:endParaRPr lang="en-IE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745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>
            <a:spLocks/>
          </p:cNvSpPr>
          <p:nvPr/>
        </p:nvSpPr>
        <p:spPr>
          <a:xfrm>
            <a:off x="395536" y="548680"/>
            <a:ext cx="8352928" cy="5760640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He died on 31 January 631.  A bronze reliquary in which his relics were kept in the 11th century is preserved in Dublin.</a:t>
            </a:r>
            <a:endParaRPr lang="en-IE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44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08720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latin typeface="Comic Sans MS" pitchFamily="66" charset="0"/>
              </a:rPr>
              <a:t>FOR YOU TO </a:t>
            </a:r>
            <a:r>
              <a:rPr lang="en-GB" sz="3600" b="1" dirty="0" smtClean="0">
                <a:latin typeface="Comic Sans MS" pitchFamily="66" charset="0"/>
              </a:rPr>
              <a:t>DO</a:t>
            </a:r>
          </a:p>
          <a:p>
            <a:endParaRPr lang="en-IE" sz="3600" b="1" dirty="0">
              <a:latin typeface="Comic Sans MS" pitchFamily="66" charset="0"/>
            </a:endParaRPr>
          </a:p>
          <a:p>
            <a:r>
              <a:rPr lang="en-GB" sz="3200" b="1" dirty="0">
                <a:latin typeface="Comic Sans MS" pitchFamily="66" charset="0"/>
              </a:rPr>
              <a:t>St. Aidan’s work today</a:t>
            </a:r>
            <a:r>
              <a:rPr lang="en-GB" sz="3200" b="1" dirty="0" smtClean="0">
                <a:latin typeface="Comic Sans MS" pitchFamily="66" charset="0"/>
              </a:rPr>
              <a:t>….</a:t>
            </a:r>
          </a:p>
          <a:p>
            <a:r>
              <a:rPr lang="en-GB" sz="3200" b="1" dirty="0" smtClean="0">
                <a:latin typeface="Comic Sans MS" pitchFamily="66" charset="0"/>
              </a:rPr>
              <a:t> </a:t>
            </a:r>
            <a:endParaRPr lang="en-IE" sz="3200" b="1" dirty="0">
              <a:latin typeface="Comic Sans MS" pitchFamily="66" charset="0"/>
            </a:endParaRPr>
          </a:p>
          <a:p>
            <a:pPr algn="just"/>
            <a:r>
              <a:rPr lang="en-GB" sz="3200" i="1" dirty="0">
                <a:latin typeface="Comic Sans MS" pitchFamily="66" charset="0"/>
              </a:rPr>
              <a:t>Can you find a news story from the last week where someone protected an animal in distress or performed a heroic rescue or encouraged/helped an untrained person gain new skills or get a job? </a:t>
            </a:r>
            <a:endParaRPr lang="en-I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>
            <a:spLocks/>
          </p:cNvSpPr>
          <p:nvPr/>
        </p:nvSpPr>
        <p:spPr>
          <a:xfrm>
            <a:off x="611560" y="692696"/>
            <a:ext cx="7776864" cy="5400600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As a small boy, Aidan was held as a hostage by the High King of Ireland, </a:t>
            </a:r>
            <a:r>
              <a:rPr lang="en-GB" sz="3600" dirty="0" err="1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Áedh</a:t>
            </a: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 Mac </a:t>
            </a:r>
            <a:r>
              <a:rPr lang="en-GB" sz="3600" dirty="0" err="1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Ainmuirech</a:t>
            </a: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 of the </a:t>
            </a:r>
            <a:r>
              <a:rPr lang="en-GB" sz="3600" dirty="0" err="1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Cenél</a:t>
            </a: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Conaill</a:t>
            </a: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.</a:t>
            </a:r>
            <a:endParaRPr lang="en-IE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50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>
            <a:spLocks/>
          </p:cNvSpPr>
          <p:nvPr/>
        </p:nvSpPr>
        <p:spPr>
          <a:xfrm>
            <a:off x="827584" y="648870"/>
            <a:ext cx="7632847" cy="5544616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Aidan studied to become a monk under St </a:t>
            </a:r>
            <a:r>
              <a:rPr lang="en-GB" sz="3600" dirty="0" err="1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Finnian</a:t>
            </a: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 of </a:t>
            </a:r>
            <a:r>
              <a:rPr lang="en-GB" sz="3600" dirty="0" err="1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Clonard</a:t>
            </a: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.</a:t>
            </a:r>
            <a:endParaRPr lang="en-IE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02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>
            <a:spLocks/>
          </p:cNvSpPr>
          <p:nvPr/>
        </p:nvSpPr>
        <p:spPr>
          <a:xfrm>
            <a:off x="251520" y="692696"/>
            <a:ext cx="8640959" cy="5832648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effectLst/>
                <a:latin typeface="Calibri"/>
                <a:ea typeface="Calibri"/>
                <a:cs typeface="Times New Roman"/>
              </a:rPr>
              <a:t>He fasted on barley bread and water for 7 years and recited 500 psalms every day</a:t>
            </a: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en-IE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50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>
            <a:spLocks/>
          </p:cNvSpPr>
          <p:nvPr/>
        </p:nvSpPr>
        <p:spPr>
          <a:xfrm>
            <a:off x="323528" y="764704"/>
            <a:ext cx="8424935" cy="5904655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In 580, Aidan returned to Ireland, going to the coast of Wexford. Here he served in the area around Ferns</a:t>
            </a:r>
            <a:endParaRPr lang="en-IE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92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>
            <a:spLocks/>
          </p:cNvSpPr>
          <p:nvPr/>
        </p:nvSpPr>
        <p:spPr>
          <a:xfrm>
            <a:off x="467544" y="449288"/>
            <a:ext cx="8208912" cy="6408712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effectLst/>
                <a:latin typeface="Calibri"/>
                <a:ea typeface="Calibri"/>
                <a:cs typeface="Times New Roman"/>
              </a:rPr>
              <a:t>When he wanted to build the monastery, he blessed the hands of an untrained man and he became a great builder and decorator for St. Aidan’s monastery</a:t>
            </a: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en-IE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60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>
            <a:spLocks/>
          </p:cNvSpPr>
          <p:nvPr/>
        </p:nvSpPr>
        <p:spPr>
          <a:xfrm>
            <a:off x="135287" y="764704"/>
            <a:ext cx="8856984" cy="5112567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He founded a monastery in Ferns, Co. Wexford and became the first bishop of Ferns.</a:t>
            </a:r>
            <a:endParaRPr lang="en-IE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29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>
            <a:spLocks/>
          </p:cNvSpPr>
          <p:nvPr/>
        </p:nvSpPr>
        <p:spPr>
          <a:xfrm>
            <a:off x="179512" y="188640"/>
            <a:ext cx="8784975" cy="6552728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6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St Aidan is known for his many miracles showing his generosity and kindness. One story tells how people dressed as beggars asked Aidan for help; but knowing what they had done, Aidan gave away their clothes to some more deserving poor, and sent off the imposters with neither clothes nor alms.</a:t>
            </a:r>
            <a:endParaRPr lang="en-IE" sz="2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03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>
            <a:spLocks/>
          </p:cNvSpPr>
          <p:nvPr/>
        </p:nvSpPr>
        <p:spPr>
          <a:xfrm>
            <a:off x="179512" y="548680"/>
            <a:ext cx="8712968" cy="6120680"/>
          </a:xfrm>
          <a:prstGeom prst="cloud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effectLst/>
                <a:latin typeface="Calibri"/>
                <a:ea typeface="Calibri"/>
                <a:cs typeface="Times New Roman"/>
              </a:rPr>
              <a:t>He pulled two young men , feared dead, from the water alive.</a:t>
            </a:r>
            <a:endParaRPr lang="en-IE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65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318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</dc:creator>
  <cp:lastModifiedBy>Gary</cp:lastModifiedBy>
  <cp:revision>2</cp:revision>
  <dcterms:created xsi:type="dcterms:W3CDTF">2013-01-25T01:08:55Z</dcterms:created>
  <dcterms:modified xsi:type="dcterms:W3CDTF">2013-01-25T01:27:27Z</dcterms:modified>
</cp:coreProperties>
</file>