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Lst>
  <p:sldSz cx="9144000" cy="6858000" type="screen4x3"/>
  <p:notesSz cx="6858000" cy="9144000"/>
  <p:defaultTextStyle>
    <a:defPPr>
      <a:defRPr lang="en-I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E235BEEB-5784-4571-8DDF-DD9AB698A702}" type="datetimeFigureOut">
              <a:rPr lang="en-IE"/>
              <a:pPr>
                <a:defRPr/>
              </a:pPr>
              <a:t>04/09/2012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839EB5E-6896-48B5-A3F3-FC135D1BDBED}"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844CC694-DE1F-4FC3-A9B6-19A90D7F174E}" type="datetimeFigureOut">
              <a:rPr lang="en-IE"/>
              <a:pPr>
                <a:defRPr/>
              </a:pPr>
              <a:t>04/09/2012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9311501D-64DE-4615-98BD-2535A993FFB8}"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5A6B4117-BD93-427A-BC07-78A93671328D}" type="datetimeFigureOut">
              <a:rPr lang="en-IE"/>
              <a:pPr>
                <a:defRPr/>
              </a:pPr>
              <a:t>04/09/2012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8468377-619D-475D-9785-E35B90C72137}"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C2A828FE-7819-4186-9A0F-FB0C85D408F4}" type="datetimeFigureOut">
              <a:rPr lang="en-IE"/>
              <a:pPr>
                <a:defRPr/>
              </a:pPr>
              <a:t>04/09/2012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B81676A6-826F-4CEC-B1CB-4C6090D856A7}"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824AC8-DA94-4CBB-B795-1CB9CDEE1F03}" type="datetimeFigureOut">
              <a:rPr lang="en-IE"/>
              <a:pPr>
                <a:defRPr/>
              </a:pPr>
              <a:t>04/09/2012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02B4207-F286-4C33-B428-B551B3C8CE03}"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D5E48997-1F67-4F8C-9B2E-D8D64C2F69C5}" type="datetimeFigureOut">
              <a:rPr lang="en-IE"/>
              <a:pPr>
                <a:defRPr/>
              </a:pPr>
              <a:t>04/09/2012</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2E623489-4AC2-435B-9620-91EB92352186}"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6C14A1A0-8CD1-42FE-86A2-7F652A8843E3}" type="datetimeFigureOut">
              <a:rPr lang="en-IE"/>
              <a:pPr>
                <a:defRPr/>
              </a:pPr>
              <a:t>04/09/2012</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AE026C03-1A50-4CBC-A3A1-D32D993AFBE2}"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34D6A539-7290-49D0-95A1-B75283A32FC9}" type="datetimeFigureOut">
              <a:rPr lang="en-IE"/>
              <a:pPr>
                <a:defRPr/>
              </a:pPr>
              <a:t>04/09/2012</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D3A3F8F7-E202-44F0-BB96-3B423D1FD6AE}"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ABE103-EC7E-4678-A825-11BF1DB0988D}" type="datetimeFigureOut">
              <a:rPr lang="en-IE"/>
              <a:pPr>
                <a:defRPr/>
              </a:pPr>
              <a:t>04/09/2012</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079D8923-B208-401C-8451-F41483246D70}"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D99718-513A-4722-9546-FE17EE667C56}" type="datetimeFigureOut">
              <a:rPr lang="en-IE"/>
              <a:pPr>
                <a:defRPr/>
              </a:pPr>
              <a:t>04/09/2012</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B522EAE7-DB14-4E9F-A06C-8221629F9EBB}"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F5FB70-A492-4036-A375-4C5B0DE40A5A}" type="datetimeFigureOut">
              <a:rPr lang="en-IE"/>
              <a:pPr>
                <a:defRPr/>
              </a:pPr>
              <a:t>04/09/2012</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482618F-0A26-47A0-BA1E-8EEF070A762A}"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DBCB011-41EE-41F4-BC4D-22C6A2157E30}" type="datetimeFigureOut">
              <a:rPr lang="en-IE"/>
              <a:pPr>
                <a:defRPr/>
              </a:pPr>
              <a:t>04/09/2012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870B261-F7BF-4C4A-84A4-C52FAE5083FA}" type="slidenum">
              <a:rPr lang="en-IE"/>
              <a:pPr>
                <a:defRPr/>
              </a:pPr>
              <a:t>‹#›</a:t>
            </a:fld>
            <a:endParaRPr lang="en-I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IE" sz="7200" dirty="0" smtClean="0"/>
              <a:t>Our Lady’s Birthday</a:t>
            </a:r>
            <a:endParaRPr lang="en-IE" sz="7200" dirty="0"/>
          </a:p>
        </p:txBody>
      </p:sp>
      <p:sp>
        <p:nvSpPr>
          <p:cNvPr id="3" name="Subtitle 2"/>
          <p:cNvSpPr>
            <a:spLocks noGrp="1"/>
          </p:cNvSpPr>
          <p:nvPr>
            <p:ph type="subTitle" idx="1"/>
          </p:nvPr>
        </p:nvSpPr>
        <p:spPr>
          <a:xfrm>
            <a:off x="1371600" y="3886200"/>
            <a:ext cx="5576888" cy="766763"/>
          </a:xfrm>
        </p:spPr>
        <p:txBody>
          <a:bodyPr rtlCol="0">
            <a:normAutofit/>
          </a:bodyPr>
          <a:lstStyle/>
          <a:p>
            <a:pPr fontAlgn="auto">
              <a:spcAft>
                <a:spcPts val="0"/>
              </a:spcAft>
              <a:defRPr/>
            </a:pPr>
            <a:r>
              <a:rPr lang="en-IE" dirty="0" smtClean="0"/>
              <a:t>      September 8th</a:t>
            </a:r>
            <a:endParaRPr lang="en-IE" dirty="0"/>
          </a:p>
        </p:txBody>
      </p:sp>
      <p:sp>
        <p:nvSpPr>
          <p:cNvPr id="4" name="TextBox 3"/>
          <p:cNvSpPr txBox="1"/>
          <p:nvPr/>
        </p:nvSpPr>
        <p:spPr>
          <a:xfrm>
            <a:off x="2519264" y="6086417"/>
            <a:ext cx="6624736" cy="246221"/>
          </a:xfrm>
          <a:prstGeom prst="rect">
            <a:avLst/>
          </a:prstGeom>
          <a:noFill/>
        </p:spPr>
        <p:txBody>
          <a:bodyPr wrap="square" rtlCol="0">
            <a:spAutoFit/>
          </a:bodyPr>
          <a:lstStyle/>
          <a:p>
            <a:pPr algn="r"/>
            <a:r>
              <a:rPr lang="en-IE" sz="1000" dirty="0" smtClean="0"/>
              <a:t>Produced by the Association of Catholic Teachers (ACT)</a:t>
            </a:r>
            <a:endParaRPr lang="en-IE" sz="1000" dirty="0"/>
          </a:p>
        </p:txBody>
      </p:sp>
      <p:grpSp>
        <p:nvGrpSpPr>
          <p:cNvPr id="5" name="Group 4"/>
          <p:cNvGrpSpPr>
            <a:grpSpLocks noChangeAspect="1"/>
          </p:cNvGrpSpPr>
          <p:nvPr/>
        </p:nvGrpSpPr>
        <p:grpSpPr bwMode="auto">
          <a:xfrm>
            <a:off x="6227763" y="4076700"/>
            <a:ext cx="1127125" cy="1798638"/>
            <a:chOff x="3923" y="2568"/>
            <a:chExt cx="710" cy="1133"/>
          </a:xfrm>
        </p:grpSpPr>
        <p:sp>
          <p:nvSpPr>
            <p:cNvPr id="6" name="AutoShape 3"/>
            <p:cNvSpPr>
              <a:spLocks noChangeAspect="1" noChangeArrowheads="1" noTextEdit="1"/>
            </p:cNvSpPr>
            <p:nvPr/>
          </p:nvSpPr>
          <p:spPr bwMode="auto">
            <a:xfrm>
              <a:off x="3923" y="2568"/>
              <a:ext cx="710"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7" name="Freeform 5"/>
            <p:cNvSpPr>
              <a:spLocks/>
            </p:cNvSpPr>
            <p:nvPr/>
          </p:nvSpPr>
          <p:spPr bwMode="auto">
            <a:xfrm>
              <a:off x="4020" y="2568"/>
              <a:ext cx="511" cy="511"/>
            </a:xfrm>
            <a:custGeom>
              <a:avLst/>
              <a:gdLst>
                <a:gd name="T0" fmla="*/ 563 w 1021"/>
                <a:gd name="T1" fmla="*/ 1020 h 1022"/>
                <a:gd name="T2" fmla="*/ 662 w 1021"/>
                <a:gd name="T3" fmla="*/ 999 h 1022"/>
                <a:gd name="T4" fmla="*/ 754 w 1021"/>
                <a:gd name="T5" fmla="*/ 961 h 1022"/>
                <a:gd name="T6" fmla="*/ 836 w 1021"/>
                <a:gd name="T7" fmla="*/ 905 h 1022"/>
                <a:gd name="T8" fmla="*/ 905 w 1021"/>
                <a:gd name="T9" fmla="*/ 836 h 1022"/>
                <a:gd name="T10" fmla="*/ 959 w 1021"/>
                <a:gd name="T11" fmla="*/ 755 h 1022"/>
                <a:gd name="T12" fmla="*/ 998 w 1021"/>
                <a:gd name="T13" fmla="*/ 664 h 1022"/>
                <a:gd name="T14" fmla="*/ 1019 w 1021"/>
                <a:gd name="T15" fmla="*/ 563 h 1022"/>
                <a:gd name="T16" fmla="*/ 1020 w 1021"/>
                <a:gd name="T17" fmla="*/ 479 h 1022"/>
                <a:gd name="T18" fmla="*/ 1012 w 1021"/>
                <a:gd name="T19" fmla="*/ 416 h 1022"/>
                <a:gd name="T20" fmla="*/ 997 w 1021"/>
                <a:gd name="T21" fmla="*/ 355 h 1022"/>
                <a:gd name="T22" fmla="*/ 974 w 1021"/>
                <a:gd name="T23" fmla="*/ 297 h 1022"/>
                <a:gd name="T24" fmla="*/ 945 w 1021"/>
                <a:gd name="T25" fmla="*/ 244 h 1022"/>
                <a:gd name="T26" fmla="*/ 911 w 1021"/>
                <a:gd name="T27" fmla="*/ 194 h 1022"/>
                <a:gd name="T28" fmla="*/ 870 w 1021"/>
                <a:gd name="T29" fmla="*/ 149 h 1022"/>
                <a:gd name="T30" fmla="*/ 825 w 1021"/>
                <a:gd name="T31" fmla="*/ 109 h 1022"/>
                <a:gd name="T32" fmla="*/ 785 w 1021"/>
                <a:gd name="T33" fmla="*/ 81 h 1022"/>
                <a:gd name="T34" fmla="*/ 753 w 1021"/>
                <a:gd name="T35" fmla="*/ 61 h 1022"/>
                <a:gd name="T36" fmla="*/ 718 w 1021"/>
                <a:gd name="T37" fmla="*/ 45 h 1022"/>
                <a:gd name="T38" fmla="*/ 684 w 1021"/>
                <a:gd name="T39" fmla="*/ 30 h 1022"/>
                <a:gd name="T40" fmla="*/ 647 w 1021"/>
                <a:gd name="T41" fmla="*/ 18 h 1022"/>
                <a:gd name="T42" fmla="*/ 609 w 1021"/>
                <a:gd name="T43" fmla="*/ 9 h 1022"/>
                <a:gd name="T44" fmla="*/ 571 w 1021"/>
                <a:gd name="T45" fmla="*/ 3 h 1022"/>
                <a:gd name="T46" fmla="*/ 531 w 1021"/>
                <a:gd name="T47" fmla="*/ 0 h 1022"/>
                <a:gd name="T48" fmla="*/ 483 w 1021"/>
                <a:gd name="T49" fmla="*/ 1 h 1022"/>
                <a:gd name="T50" fmla="*/ 428 w 1021"/>
                <a:gd name="T51" fmla="*/ 7 h 1022"/>
                <a:gd name="T52" fmla="*/ 375 w 1021"/>
                <a:gd name="T53" fmla="*/ 18 h 1022"/>
                <a:gd name="T54" fmla="*/ 324 w 1021"/>
                <a:gd name="T55" fmla="*/ 35 h 1022"/>
                <a:gd name="T56" fmla="*/ 276 w 1021"/>
                <a:gd name="T57" fmla="*/ 56 h 1022"/>
                <a:gd name="T58" fmla="*/ 231 w 1021"/>
                <a:gd name="T59" fmla="*/ 83 h 1022"/>
                <a:gd name="T60" fmla="*/ 189 w 1021"/>
                <a:gd name="T61" fmla="*/ 114 h 1022"/>
                <a:gd name="T62" fmla="*/ 150 w 1021"/>
                <a:gd name="T63" fmla="*/ 150 h 1022"/>
                <a:gd name="T64" fmla="*/ 102 w 1021"/>
                <a:gd name="T65" fmla="*/ 204 h 1022"/>
                <a:gd name="T66" fmla="*/ 54 w 1021"/>
                <a:gd name="T67" fmla="*/ 282 h 1022"/>
                <a:gd name="T68" fmla="*/ 19 w 1021"/>
                <a:gd name="T69" fmla="*/ 369 h 1022"/>
                <a:gd name="T70" fmla="*/ 2 w 1021"/>
                <a:gd name="T71" fmla="*/ 462 h 1022"/>
                <a:gd name="T72" fmla="*/ 2 w 1021"/>
                <a:gd name="T73" fmla="*/ 563 h 1022"/>
                <a:gd name="T74" fmla="*/ 23 w 1021"/>
                <a:gd name="T75" fmla="*/ 664 h 1022"/>
                <a:gd name="T76" fmla="*/ 62 w 1021"/>
                <a:gd name="T77" fmla="*/ 755 h 1022"/>
                <a:gd name="T78" fmla="*/ 116 w 1021"/>
                <a:gd name="T79" fmla="*/ 836 h 1022"/>
                <a:gd name="T80" fmla="*/ 186 w 1021"/>
                <a:gd name="T81" fmla="*/ 905 h 1022"/>
                <a:gd name="T82" fmla="*/ 267 w 1021"/>
                <a:gd name="T83" fmla="*/ 961 h 1022"/>
                <a:gd name="T84" fmla="*/ 359 w 1021"/>
                <a:gd name="T85" fmla="*/ 999 h 1022"/>
                <a:gd name="T86" fmla="*/ 459 w 1021"/>
                <a:gd name="T87" fmla="*/ 102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1" h="1022">
                  <a:moveTo>
                    <a:pt x="511" y="1022"/>
                  </a:moveTo>
                  <a:lnTo>
                    <a:pt x="563" y="1020"/>
                  </a:lnTo>
                  <a:lnTo>
                    <a:pt x="613" y="1011"/>
                  </a:lnTo>
                  <a:lnTo>
                    <a:pt x="662" y="999"/>
                  </a:lnTo>
                  <a:lnTo>
                    <a:pt x="709" y="982"/>
                  </a:lnTo>
                  <a:lnTo>
                    <a:pt x="754" y="961"/>
                  </a:lnTo>
                  <a:lnTo>
                    <a:pt x="795" y="934"/>
                  </a:lnTo>
                  <a:lnTo>
                    <a:pt x="836" y="905"/>
                  </a:lnTo>
                  <a:lnTo>
                    <a:pt x="871" y="872"/>
                  </a:lnTo>
                  <a:lnTo>
                    <a:pt x="905" y="836"/>
                  </a:lnTo>
                  <a:lnTo>
                    <a:pt x="934" y="797"/>
                  </a:lnTo>
                  <a:lnTo>
                    <a:pt x="959" y="755"/>
                  </a:lnTo>
                  <a:lnTo>
                    <a:pt x="981" y="711"/>
                  </a:lnTo>
                  <a:lnTo>
                    <a:pt x="998" y="664"/>
                  </a:lnTo>
                  <a:lnTo>
                    <a:pt x="1011" y="614"/>
                  </a:lnTo>
                  <a:lnTo>
                    <a:pt x="1019" y="563"/>
                  </a:lnTo>
                  <a:lnTo>
                    <a:pt x="1021" y="511"/>
                  </a:lnTo>
                  <a:lnTo>
                    <a:pt x="1020" y="479"/>
                  </a:lnTo>
                  <a:lnTo>
                    <a:pt x="1018" y="447"/>
                  </a:lnTo>
                  <a:lnTo>
                    <a:pt x="1012" y="416"/>
                  </a:lnTo>
                  <a:lnTo>
                    <a:pt x="1005" y="385"/>
                  </a:lnTo>
                  <a:lnTo>
                    <a:pt x="997" y="355"/>
                  </a:lnTo>
                  <a:lnTo>
                    <a:pt x="987" y="326"/>
                  </a:lnTo>
                  <a:lnTo>
                    <a:pt x="974" y="297"/>
                  </a:lnTo>
                  <a:lnTo>
                    <a:pt x="961" y="270"/>
                  </a:lnTo>
                  <a:lnTo>
                    <a:pt x="945" y="244"/>
                  </a:lnTo>
                  <a:lnTo>
                    <a:pt x="929" y="219"/>
                  </a:lnTo>
                  <a:lnTo>
                    <a:pt x="911" y="194"/>
                  </a:lnTo>
                  <a:lnTo>
                    <a:pt x="891" y="170"/>
                  </a:lnTo>
                  <a:lnTo>
                    <a:pt x="870" y="149"/>
                  </a:lnTo>
                  <a:lnTo>
                    <a:pt x="848" y="128"/>
                  </a:lnTo>
                  <a:lnTo>
                    <a:pt x="825" y="109"/>
                  </a:lnTo>
                  <a:lnTo>
                    <a:pt x="801" y="91"/>
                  </a:lnTo>
                  <a:lnTo>
                    <a:pt x="785" y="81"/>
                  </a:lnTo>
                  <a:lnTo>
                    <a:pt x="769" y="70"/>
                  </a:lnTo>
                  <a:lnTo>
                    <a:pt x="753" y="61"/>
                  </a:lnTo>
                  <a:lnTo>
                    <a:pt x="736" y="53"/>
                  </a:lnTo>
                  <a:lnTo>
                    <a:pt x="718" y="45"/>
                  </a:lnTo>
                  <a:lnTo>
                    <a:pt x="701" y="37"/>
                  </a:lnTo>
                  <a:lnTo>
                    <a:pt x="684" y="30"/>
                  </a:lnTo>
                  <a:lnTo>
                    <a:pt x="665" y="24"/>
                  </a:lnTo>
                  <a:lnTo>
                    <a:pt x="647" y="18"/>
                  </a:lnTo>
                  <a:lnTo>
                    <a:pt x="628" y="14"/>
                  </a:lnTo>
                  <a:lnTo>
                    <a:pt x="609" y="9"/>
                  </a:lnTo>
                  <a:lnTo>
                    <a:pt x="589" y="6"/>
                  </a:lnTo>
                  <a:lnTo>
                    <a:pt x="571" y="3"/>
                  </a:lnTo>
                  <a:lnTo>
                    <a:pt x="551" y="1"/>
                  </a:lnTo>
                  <a:lnTo>
                    <a:pt x="531" y="0"/>
                  </a:lnTo>
                  <a:lnTo>
                    <a:pt x="511" y="0"/>
                  </a:lnTo>
                  <a:lnTo>
                    <a:pt x="483" y="1"/>
                  </a:lnTo>
                  <a:lnTo>
                    <a:pt x="456" y="3"/>
                  </a:lnTo>
                  <a:lnTo>
                    <a:pt x="428" y="7"/>
                  </a:lnTo>
                  <a:lnTo>
                    <a:pt x="402" y="12"/>
                  </a:lnTo>
                  <a:lnTo>
                    <a:pt x="375" y="18"/>
                  </a:lnTo>
                  <a:lnTo>
                    <a:pt x="350" y="25"/>
                  </a:lnTo>
                  <a:lnTo>
                    <a:pt x="324" y="35"/>
                  </a:lnTo>
                  <a:lnTo>
                    <a:pt x="300" y="45"/>
                  </a:lnTo>
                  <a:lnTo>
                    <a:pt x="276" y="56"/>
                  </a:lnTo>
                  <a:lnTo>
                    <a:pt x="253" y="69"/>
                  </a:lnTo>
                  <a:lnTo>
                    <a:pt x="231" y="83"/>
                  </a:lnTo>
                  <a:lnTo>
                    <a:pt x="209" y="98"/>
                  </a:lnTo>
                  <a:lnTo>
                    <a:pt x="189" y="114"/>
                  </a:lnTo>
                  <a:lnTo>
                    <a:pt x="169" y="131"/>
                  </a:lnTo>
                  <a:lnTo>
                    <a:pt x="150" y="150"/>
                  </a:lnTo>
                  <a:lnTo>
                    <a:pt x="132" y="168"/>
                  </a:lnTo>
                  <a:lnTo>
                    <a:pt x="102" y="204"/>
                  </a:lnTo>
                  <a:lnTo>
                    <a:pt x="77" y="242"/>
                  </a:lnTo>
                  <a:lnTo>
                    <a:pt x="54" y="282"/>
                  </a:lnTo>
                  <a:lnTo>
                    <a:pt x="35" y="324"/>
                  </a:lnTo>
                  <a:lnTo>
                    <a:pt x="19" y="369"/>
                  </a:lnTo>
                  <a:lnTo>
                    <a:pt x="9" y="415"/>
                  </a:lnTo>
                  <a:lnTo>
                    <a:pt x="2" y="462"/>
                  </a:lnTo>
                  <a:lnTo>
                    <a:pt x="0" y="511"/>
                  </a:lnTo>
                  <a:lnTo>
                    <a:pt x="2" y="563"/>
                  </a:lnTo>
                  <a:lnTo>
                    <a:pt x="10" y="614"/>
                  </a:lnTo>
                  <a:lnTo>
                    <a:pt x="23" y="664"/>
                  </a:lnTo>
                  <a:lnTo>
                    <a:pt x="40" y="711"/>
                  </a:lnTo>
                  <a:lnTo>
                    <a:pt x="62" y="755"/>
                  </a:lnTo>
                  <a:lnTo>
                    <a:pt x="87" y="797"/>
                  </a:lnTo>
                  <a:lnTo>
                    <a:pt x="116" y="836"/>
                  </a:lnTo>
                  <a:lnTo>
                    <a:pt x="149" y="872"/>
                  </a:lnTo>
                  <a:lnTo>
                    <a:pt x="186" y="905"/>
                  </a:lnTo>
                  <a:lnTo>
                    <a:pt x="225" y="934"/>
                  </a:lnTo>
                  <a:lnTo>
                    <a:pt x="267" y="961"/>
                  </a:lnTo>
                  <a:lnTo>
                    <a:pt x="312" y="982"/>
                  </a:lnTo>
                  <a:lnTo>
                    <a:pt x="359" y="999"/>
                  </a:lnTo>
                  <a:lnTo>
                    <a:pt x="408" y="1011"/>
                  </a:lnTo>
                  <a:lnTo>
                    <a:pt x="459" y="1020"/>
                  </a:lnTo>
                  <a:lnTo>
                    <a:pt x="511" y="1022"/>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8" name="Freeform 6"/>
            <p:cNvSpPr>
              <a:spLocks/>
            </p:cNvSpPr>
            <p:nvPr/>
          </p:nvSpPr>
          <p:spPr bwMode="auto">
            <a:xfrm>
              <a:off x="3943" y="2611"/>
              <a:ext cx="683" cy="1090"/>
            </a:xfrm>
            <a:custGeom>
              <a:avLst/>
              <a:gdLst>
                <a:gd name="T0" fmla="*/ 1353 w 1367"/>
                <a:gd name="T1" fmla="*/ 1521 h 2180"/>
                <a:gd name="T2" fmla="*/ 1335 w 1367"/>
                <a:gd name="T3" fmla="*/ 1389 h 2180"/>
                <a:gd name="T4" fmla="*/ 1330 w 1367"/>
                <a:gd name="T5" fmla="*/ 1270 h 2180"/>
                <a:gd name="T6" fmla="*/ 1275 w 1367"/>
                <a:gd name="T7" fmla="*/ 1124 h 2180"/>
                <a:gd name="T8" fmla="*/ 1229 w 1367"/>
                <a:gd name="T9" fmla="*/ 1046 h 2180"/>
                <a:gd name="T10" fmla="*/ 1223 w 1367"/>
                <a:gd name="T11" fmla="*/ 1023 h 2180"/>
                <a:gd name="T12" fmla="*/ 1191 w 1367"/>
                <a:gd name="T13" fmla="*/ 922 h 2180"/>
                <a:gd name="T14" fmla="*/ 1133 w 1367"/>
                <a:gd name="T15" fmla="*/ 799 h 2180"/>
                <a:gd name="T16" fmla="*/ 1008 w 1367"/>
                <a:gd name="T17" fmla="*/ 699 h 2180"/>
                <a:gd name="T18" fmla="*/ 1019 w 1367"/>
                <a:gd name="T19" fmla="*/ 542 h 2180"/>
                <a:gd name="T20" fmla="*/ 1008 w 1367"/>
                <a:gd name="T21" fmla="*/ 505 h 2180"/>
                <a:gd name="T22" fmla="*/ 995 w 1367"/>
                <a:gd name="T23" fmla="*/ 298 h 2180"/>
                <a:gd name="T24" fmla="*/ 931 w 1367"/>
                <a:gd name="T25" fmla="*/ 231 h 2180"/>
                <a:gd name="T26" fmla="*/ 881 w 1367"/>
                <a:gd name="T27" fmla="*/ 151 h 2180"/>
                <a:gd name="T28" fmla="*/ 786 w 1367"/>
                <a:gd name="T29" fmla="*/ 36 h 2180"/>
                <a:gd name="T30" fmla="*/ 757 w 1367"/>
                <a:gd name="T31" fmla="*/ 22 h 2180"/>
                <a:gd name="T32" fmla="*/ 639 w 1367"/>
                <a:gd name="T33" fmla="*/ 3 h 2180"/>
                <a:gd name="T34" fmla="*/ 521 w 1367"/>
                <a:gd name="T35" fmla="*/ 48 h 2180"/>
                <a:gd name="T36" fmla="*/ 438 w 1367"/>
                <a:gd name="T37" fmla="*/ 141 h 2180"/>
                <a:gd name="T38" fmla="*/ 410 w 1367"/>
                <a:gd name="T39" fmla="*/ 265 h 2180"/>
                <a:gd name="T40" fmla="*/ 388 w 1367"/>
                <a:gd name="T41" fmla="*/ 368 h 2180"/>
                <a:gd name="T42" fmla="*/ 347 w 1367"/>
                <a:gd name="T43" fmla="*/ 546 h 2180"/>
                <a:gd name="T44" fmla="*/ 381 w 1367"/>
                <a:gd name="T45" fmla="*/ 716 h 2180"/>
                <a:gd name="T46" fmla="*/ 343 w 1367"/>
                <a:gd name="T47" fmla="*/ 746 h 2180"/>
                <a:gd name="T48" fmla="*/ 312 w 1367"/>
                <a:gd name="T49" fmla="*/ 780 h 2180"/>
                <a:gd name="T50" fmla="*/ 251 w 1367"/>
                <a:gd name="T51" fmla="*/ 853 h 2180"/>
                <a:gd name="T52" fmla="*/ 158 w 1367"/>
                <a:gd name="T53" fmla="*/ 981 h 2180"/>
                <a:gd name="T54" fmla="*/ 110 w 1367"/>
                <a:gd name="T55" fmla="*/ 1133 h 2180"/>
                <a:gd name="T56" fmla="*/ 82 w 1367"/>
                <a:gd name="T57" fmla="*/ 1228 h 2180"/>
                <a:gd name="T58" fmla="*/ 4 w 1367"/>
                <a:gd name="T59" fmla="*/ 1463 h 2180"/>
                <a:gd name="T60" fmla="*/ 53 w 1367"/>
                <a:gd name="T61" fmla="*/ 1674 h 2180"/>
                <a:gd name="T62" fmla="*/ 95 w 1367"/>
                <a:gd name="T63" fmla="*/ 1740 h 2180"/>
                <a:gd name="T64" fmla="*/ 120 w 1367"/>
                <a:gd name="T65" fmla="*/ 1783 h 2180"/>
                <a:gd name="T66" fmla="*/ 145 w 1367"/>
                <a:gd name="T67" fmla="*/ 1942 h 2180"/>
                <a:gd name="T68" fmla="*/ 229 w 1367"/>
                <a:gd name="T69" fmla="*/ 2023 h 2180"/>
                <a:gd name="T70" fmla="*/ 282 w 1367"/>
                <a:gd name="T71" fmla="*/ 2073 h 2180"/>
                <a:gd name="T72" fmla="*/ 310 w 1367"/>
                <a:gd name="T73" fmla="*/ 2132 h 2180"/>
                <a:gd name="T74" fmla="*/ 374 w 1367"/>
                <a:gd name="T75" fmla="*/ 2160 h 2180"/>
                <a:gd name="T76" fmla="*/ 422 w 1367"/>
                <a:gd name="T77" fmla="*/ 2112 h 2180"/>
                <a:gd name="T78" fmla="*/ 459 w 1367"/>
                <a:gd name="T79" fmla="*/ 2132 h 2180"/>
                <a:gd name="T80" fmla="*/ 531 w 1367"/>
                <a:gd name="T81" fmla="*/ 2157 h 2180"/>
                <a:gd name="T82" fmla="*/ 636 w 1367"/>
                <a:gd name="T83" fmla="*/ 2152 h 2180"/>
                <a:gd name="T84" fmla="*/ 728 w 1367"/>
                <a:gd name="T85" fmla="*/ 2124 h 2180"/>
                <a:gd name="T86" fmla="*/ 794 w 1367"/>
                <a:gd name="T87" fmla="*/ 2104 h 2180"/>
                <a:gd name="T88" fmla="*/ 834 w 1367"/>
                <a:gd name="T89" fmla="*/ 2088 h 2180"/>
                <a:gd name="T90" fmla="*/ 925 w 1367"/>
                <a:gd name="T91" fmla="*/ 2087 h 2180"/>
                <a:gd name="T92" fmla="*/ 954 w 1367"/>
                <a:gd name="T93" fmla="*/ 2102 h 2180"/>
                <a:gd name="T94" fmla="*/ 968 w 1367"/>
                <a:gd name="T95" fmla="*/ 2137 h 2180"/>
                <a:gd name="T96" fmla="*/ 1004 w 1367"/>
                <a:gd name="T97" fmla="*/ 2149 h 2180"/>
                <a:gd name="T98" fmla="*/ 1049 w 1367"/>
                <a:gd name="T99" fmla="*/ 2129 h 2180"/>
                <a:gd name="T100" fmla="*/ 1087 w 1367"/>
                <a:gd name="T101" fmla="*/ 2107 h 2180"/>
                <a:gd name="T102" fmla="*/ 1138 w 1367"/>
                <a:gd name="T103" fmla="*/ 2072 h 2180"/>
                <a:gd name="T104" fmla="*/ 1209 w 1367"/>
                <a:gd name="T105" fmla="*/ 1943 h 2180"/>
                <a:gd name="T106" fmla="*/ 1252 w 1367"/>
                <a:gd name="T107" fmla="*/ 1905 h 2180"/>
                <a:gd name="T108" fmla="*/ 1285 w 1367"/>
                <a:gd name="T109" fmla="*/ 1880 h 2180"/>
                <a:gd name="T110" fmla="*/ 1367 w 1367"/>
                <a:gd name="T111" fmla="*/ 1712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7" h="2180">
                  <a:moveTo>
                    <a:pt x="1355" y="1609"/>
                  </a:moveTo>
                  <a:lnTo>
                    <a:pt x="1355" y="1594"/>
                  </a:lnTo>
                  <a:lnTo>
                    <a:pt x="1355" y="1580"/>
                  </a:lnTo>
                  <a:lnTo>
                    <a:pt x="1355" y="1565"/>
                  </a:lnTo>
                  <a:lnTo>
                    <a:pt x="1355" y="1551"/>
                  </a:lnTo>
                  <a:lnTo>
                    <a:pt x="1353" y="1536"/>
                  </a:lnTo>
                  <a:lnTo>
                    <a:pt x="1353" y="1521"/>
                  </a:lnTo>
                  <a:lnTo>
                    <a:pt x="1353" y="1506"/>
                  </a:lnTo>
                  <a:lnTo>
                    <a:pt x="1355" y="1492"/>
                  </a:lnTo>
                  <a:lnTo>
                    <a:pt x="1355" y="1488"/>
                  </a:lnTo>
                  <a:lnTo>
                    <a:pt x="1353" y="1482"/>
                  </a:lnTo>
                  <a:lnTo>
                    <a:pt x="1336" y="1421"/>
                  </a:lnTo>
                  <a:lnTo>
                    <a:pt x="1335" y="1405"/>
                  </a:lnTo>
                  <a:lnTo>
                    <a:pt x="1335" y="1389"/>
                  </a:lnTo>
                  <a:lnTo>
                    <a:pt x="1334" y="1374"/>
                  </a:lnTo>
                  <a:lnTo>
                    <a:pt x="1334" y="1357"/>
                  </a:lnTo>
                  <a:lnTo>
                    <a:pt x="1334" y="1336"/>
                  </a:lnTo>
                  <a:lnTo>
                    <a:pt x="1333" y="1314"/>
                  </a:lnTo>
                  <a:lnTo>
                    <a:pt x="1331" y="1291"/>
                  </a:lnTo>
                  <a:lnTo>
                    <a:pt x="1330" y="1269"/>
                  </a:lnTo>
                  <a:lnTo>
                    <a:pt x="1330" y="1270"/>
                  </a:lnTo>
                  <a:lnTo>
                    <a:pt x="1328" y="1246"/>
                  </a:lnTo>
                  <a:lnTo>
                    <a:pt x="1322" y="1224"/>
                  </a:lnTo>
                  <a:lnTo>
                    <a:pt x="1315" y="1202"/>
                  </a:lnTo>
                  <a:lnTo>
                    <a:pt x="1307" y="1181"/>
                  </a:lnTo>
                  <a:lnTo>
                    <a:pt x="1297" y="1162"/>
                  </a:lnTo>
                  <a:lnTo>
                    <a:pt x="1287" y="1142"/>
                  </a:lnTo>
                  <a:lnTo>
                    <a:pt x="1275" y="1124"/>
                  </a:lnTo>
                  <a:lnTo>
                    <a:pt x="1264" y="1105"/>
                  </a:lnTo>
                  <a:lnTo>
                    <a:pt x="1255" y="1090"/>
                  </a:lnTo>
                  <a:lnTo>
                    <a:pt x="1246" y="1076"/>
                  </a:lnTo>
                  <a:lnTo>
                    <a:pt x="1238" y="1063"/>
                  </a:lnTo>
                  <a:lnTo>
                    <a:pt x="1230" y="1048"/>
                  </a:lnTo>
                  <a:lnTo>
                    <a:pt x="1230" y="1046"/>
                  </a:lnTo>
                  <a:lnTo>
                    <a:pt x="1229" y="1046"/>
                  </a:lnTo>
                  <a:lnTo>
                    <a:pt x="1229" y="1045"/>
                  </a:lnTo>
                  <a:lnTo>
                    <a:pt x="1229" y="1044"/>
                  </a:lnTo>
                  <a:lnTo>
                    <a:pt x="1229" y="1043"/>
                  </a:lnTo>
                  <a:lnTo>
                    <a:pt x="1229" y="1042"/>
                  </a:lnTo>
                  <a:lnTo>
                    <a:pt x="1228" y="1036"/>
                  </a:lnTo>
                  <a:lnTo>
                    <a:pt x="1227" y="1030"/>
                  </a:lnTo>
                  <a:lnTo>
                    <a:pt x="1223" y="1023"/>
                  </a:lnTo>
                  <a:lnTo>
                    <a:pt x="1220" y="1016"/>
                  </a:lnTo>
                  <a:lnTo>
                    <a:pt x="1216" y="1000"/>
                  </a:lnTo>
                  <a:lnTo>
                    <a:pt x="1212" y="985"/>
                  </a:lnTo>
                  <a:lnTo>
                    <a:pt x="1207" y="969"/>
                  </a:lnTo>
                  <a:lnTo>
                    <a:pt x="1202" y="953"/>
                  </a:lnTo>
                  <a:lnTo>
                    <a:pt x="1197" y="938"/>
                  </a:lnTo>
                  <a:lnTo>
                    <a:pt x="1191" y="922"/>
                  </a:lnTo>
                  <a:lnTo>
                    <a:pt x="1184" y="907"/>
                  </a:lnTo>
                  <a:lnTo>
                    <a:pt x="1176" y="892"/>
                  </a:lnTo>
                  <a:lnTo>
                    <a:pt x="1171" y="874"/>
                  </a:lnTo>
                  <a:lnTo>
                    <a:pt x="1166" y="855"/>
                  </a:lnTo>
                  <a:lnTo>
                    <a:pt x="1156" y="837"/>
                  </a:lnTo>
                  <a:lnTo>
                    <a:pt x="1144" y="821"/>
                  </a:lnTo>
                  <a:lnTo>
                    <a:pt x="1133" y="799"/>
                  </a:lnTo>
                  <a:lnTo>
                    <a:pt x="1121" y="778"/>
                  </a:lnTo>
                  <a:lnTo>
                    <a:pt x="1106" y="760"/>
                  </a:lnTo>
                  <a:lnTo>
                    <a:pt x="1088" y="743"/>
                  </a:lnTo>
                  <a:lnTo>
                    <a:pt x="1070" y="730"/>
                  </a:lnTo>
                  <a:lnTo>
                    <a:pt x="1049" y="717"/>
                  </a:lnTo>
                  <a:lnTo>
                    <a:pt x="1029" y="707"/>
                  </a:lnTo>
                  <a:lnTo>
                    <a:pt x="1008" y="699"/>
                  </a:lnTo>
                  <a:lnTo>
                    <a:pt x="1018" y="669"/>
                  </a:lnTo>
                  <a:lnTo>
                    <a:pt x="1024" y="633"/>
                  </a:lnTo>
                  <a:lnTo>
                    <a:pt x="1025" y="595"/>
                  </a:lnTo>
                  <a:lnTo>
                    <a:pt x="1022" y="551"/>
                  </a:lnTo>
                  <a:lnTo>
                    <a:pt x="1022" y="550"/>
                  </a:lnTo>
                  <a:lnTo>
                    <a:pt x="1022" y="549"/>
                  </a:lnTo>
                  <a:lnTo>
                    <a:pt x="1019" y="542"/>
                  </a:lnTo>
                  <a:lnTo>
                    <a:pt x="1018" y="536"/>
                  </a:lnTo>
                  <a:lnTo>
                    <a:pt x="1016" y="530"/>
                  </a:lnTo>
                  <a:lnTo>
                    <a:pt x="1014" y="525"/>
                  </a:lnTo>
                  <a:lnTo>
                    <a:pt x="1011" y="519"/>
                  </a:lnTo>
                  <a:lnTo>
                    <a:pt x="1009" y="513"/>
                  </a:lnTo>
                  <a:lnTo>
                    <a:pt x="1008" y="508"/>
                  </a:lnTo>
                  <a:lnTo>
                    <a:pt x="1008" y="505"/>
                  </a:lnTo>
                  <a:lnTo>
                    <a:pt x="1022" y="466"/>
                  </a:lnTo>
                  <a:lnTo>
                    <a:pt x="1029" y="424"/>
                  </a:lnTo>
                  <a:lnTo>
                    <a:pt x="1026" y="381"/>
                  </a:lnTo>
                  <a:lnTo>
                    <a:pt x="1016" y="340"/>
                  </a:lnTo>
                  <a:lnTo>
                    <a:pt x="1010" y="325"/>
                  </a:lnTo>
                  <a:lnTo>
                    <a:pt x="1003" y="310"/>
                  </a:lnTo>
                  <a:lnTo>
                    <a:pt x="995" y="298"/>
                  </a:lnTo>
                  <a:lnTo>
                    <a:pt x="986" y="285"/>
                  </a:lnTo>
                  <a:lnTo>
                    <a:pt x="976" y="273"/>
                  </a:lnTo>
                  <a:lnTo>
                    <a:pt x="964" y="263"/>
                  </a:lnTo>
                  <a:lnTo>
                    <a:pt x="954" y="253"/>
                  </a:lnTo>
                  <a:lnTo>
                    <a:pt x="942" y="242"/>
                  </a:lnTo>
                  <a:lnTo>
                    <a:pt x="936" y="237"/>
                  </a:lnTo>
                  <a:lnTo>
                    <a:pt x="931" y="231"/>
                  </a:lnTo>
                  <a:lnTo>
                    <a:pt x="924" y="226"/>
                  </a:lnTo>
                  <a:lnTo>
                    <a:pt x="918" y="220"/>
                  </a:lnTo>
                  <a:lnTo>
                    <a:pt x="911" y="208"/>
                  </a:lnTo>
                  <a:lnTo>
                    <a:pt x="904" y="195"/>
                  </a:lnTo>
                  <a:lnTo>
                    <a:pt x="897" y="182"/>
                  </a:lnTo>
                  <a:lnTo>
                    <a:pt x="890" y="170"/>
                  </a:lnTo>
                  <a:lnTo>
                    <a:pt x="881" y="151"/>
                  </a:lnTo>
                  <a:lnTo>
                    <a:pt x="871" y="133"/>
                  </a:lnTo>
                  <a:lnTo>
                    <a:pt x="860" y="116"/>
                  </a:lnTo>
                  <a:lnTo>
                    <a:pt x="849" y="97"/>
                  </a:lnTo>
                  <a:lnTo>
                    <a:pt x="835" y="81"/>
                  </a:lnTo>
                  <a:lnTo>
                    <a:pt x="821" y="65"/>
                  </a:lnTo>
                  <a:lnTo>
                    <a:pt x="804" y="50"/>
                  </a:lnTo>
                  <a:lnTo>
                    <a:pt x="786" y="36"/>
                  </a:lnTo>
                  <a:lnTo>
                    <a:pt x="783" y="35"/>
                  </a:lnTo>
                  <a:lnTo>
                    <a:pt x="783" y="35"/>
                  </a:lnTo>
                  <a:lnTo>
                    <a:pt x="783" y="34"/>
                  </a:lnTo>
                  <a:lnTo>
                    <a:pt x="782" y="34"/>
                  </a:lnTo>
                  <a:lnTo>
                    <a:pt x="782" y="34"/>
                  </a:lnTo>
                  <a:lnTo>
                    <a:pt x="771" y="29"/>
                  </a:lnTo>
                  <a:lnTo>
                    <a:pt x="757" y="22"/>
                  </a:lnTo>
                  <a:lnTo>
                    <a:pt x="742" y="17"/>
                  </a:lnTo>
                  <a:lnTo>
                    <a:pt x="727" y="11"/>
                  </a:lnTo>
                  <a:lnTo>
                    <a:pt x="711" y="5"/>
                  </a:lnTo>
                  <a:lnTo>
                    <a:pt x="693" y="2"/>
                  </a:lnTo>
                  <a:lnTo>
                    <a:pt x="676" y="0"/>
                  </a:lnTo>
                  <a:lnTo>
                    <a:pt x="659" y="0"/>
                  </a:lnTo>
                  <a:lnTo>
                    <a:pt x="639" y="3"/>
                  </a:lnTo>
                  <a:lnTo>
                    <a:pt x="621" y="5"/>
                  </a:lnTo>
                  <a:lnTo>
                    <a:pt x="604" y="10"/>
                  </a:lnTo>
                  <a:lnTo>
                    <a:pt x="585" y="15"/>
                  </a:lnTo>
                  <a:lnTo>
                    <a:pt x="568" y="22"/>
                  </a:lnTo>
                  <a:lnTo>
                    <a:pt x="552" y="29"/>
                  </a:lnTo>
                  <a:lnTo>
                    <a:pt x="536" y="38"/>
                  </a:lnTo>
                  <a:lnTo>
                    <a:pt x="521" y="48"/>
                  </a:lnTo>
                  <a:lnTo>
                    <a:pt x="506" y="59"/>
                  </a:lnTo>
                  <a:lnTo>
                    <a:pt x="492" y="71"/>
                  </a:lnTo>
                  <a:lnTo>
                    <a:pt x="479" y="83"/>
                  </a:lnTo>
                  <a:lnTo>
                    <a:pt x="467" y="97"/>
                  </a:lnTo>
                  <a:lnTo>
                    <a:pt x="456" y="111"/>
                  </a:lnTo>
                  <a:lnTo>
                    <a:pt x="446" y="126"/>
                  </a:lnTo>
                  <a:lnTo>
                    <a:pt x="438" y="141"/>
                  </a:lnTo>
                  <a:lnTo>
                    <a:pt x="430" y="157"/>
                  </a:lnTo>
                  <a:lnTo>
                    <a:pt x="424" y="173"/>
                  </a:lnTo>
                  <a:lnTo>
                    <a:pt x="416" y="193"/>
                  </a:lnTo>
                  <a:lnTo>
                    <a:pt x="412" y="211"/>
                  </a:lnTo>
                  <a:lnTo>
                    <a:pt x="410" y="231"/>
                  </a:lnTo>
                  <a:lnTo>
                    <a:pt x="410" y="250"/>
                  </a:lnTo>
                  <a:lnTo>
                    <a:pt x="410" y="265"/>
                  </a:lnTo>
                  <a:lnTo>
                    <a:pt x="409" y="279"/>
                  </a:lnTo>
                  <a:lnTo>
                    <a:pt x="407" y="291"/>
                  </a:lnTo>
                  <a:lnTo>
                    <a:pt x="403" y="301"/>
                  </a:lnTo>
                  <a:lnTo>
                    <a:pt x="399" y="307"/>
                  </a:lnTo>
                  <a:lnTo>
                    <a:pt x="399" y="314"/>
                  </a:lnTo>
                  <a:lnTo>
                    <a:pt x="394" y="341"/>
                  </a:lnTo>
                  <a:lnTo>
                    <a:pt x="388" y="368"/>
                  </a:lnTo>
                  <a:lnTo>
                    <a:pt x="383" y="396"/>
                  </a:lnTo>
                  <a:lnTo>
                    <a:pt x="374" y="423"/>
                  </a:lnTo>
                  <a:lnTo>
                    <a:pt x="368" y="446"/>
                  </a:lnTo>
                  <a:lnTo>
                    <a:pt x="361" y="470"/>
                  </a:lnTo>
                  <a:lnTo>
                    <a:pt x="355" y="495"/>
                  </a:lnTo>
                  <a:lnTo>
                    <a:pt x="350" y="520"/>
                  </a:lnTo>
                  <a:lnTo>
                    <a:pt x="347" y="546"/>
                  </a:lnTo>
                  <a:lnTo>
                    <a:pt x="345" y="573"/>
                  </a:lnTo>
                  <a:lnTo>
                    <a:pt x="346" y="599"/>
                  </a:lnTo>
                  <a:lnTo>
                    <a:pt x="348" y="625"/>
                  </a:lnTo>
                  <a:lnTo>
                    <a:pt x="354" y="649"/>
                  </a:lnTo>
                  <a:lnTo>
                    <a:pt x="361" y="672"/>
                  </a:lnTo>
                  <a:lnTo>
                    <a:pt x="370" y="695"/>
                  </a:lnTo>
                  <a:lnTo>
                    <a:pt x="381" y="716"/>
                  </a:lnTo>
                  <a:lnTo>
                    <a:pt x="373" y="722"/>
                  </a:lnTo>
                  <a:lnTo>
                    <a:pt x="365" y="726"/>
                  </a:lnTo>
                  <a:lnTo>
                    <a:pt x="358" y="732"/>
                  </a:lnTo>
                  <a:lnTo>
                    <a:pt x="351" y="738"/>
                  </a:lnTo>
                  <a:lnTo>
                    <a:pt x="349" y="740"/>
                  </a:lnTo>
                  <a:lnTo>
                    <a:pt x="348" y="741"/>
                  </a:lnTo>
                  <a:lnTo>
                    <a:pt x="343" y="746"/>
                  </a:lnTo>
                  <a:lnTo>
                    <a:pt x="339" y="752"/>
                  </a:lnTo>
                  <a:lnTo>
                    <a:pt x="335" y="756"/>
                  </a:lnTo>
                  <a:lnTo>
                    <a:pt x="331" y="761"/>
                  </a:lnTo>
                  <a:lnTo>
                    <a:pt x="326" y="765"/>
                  </a:lnTo>
                  <a:lnTo>
                    <a:pt x="321" y="770"/>
                  </a:lnTo>
                  <a:lnTo>
                    <a:pt x="317" y="776"/>
                  </a:lnTo>
                  <a:lnTo>
                    <a:pt x="312" y="780"/>
                  </a:lnTo>
                  <a:lnTo>
                    <a:pt x="303" y="790"/>
                  </a:lnTo>
                  <a:lnTo>
                    <a:pt x="294" y="800"/>
                  </a:lnTo>
                  <a:lnTo>
                    <a:pt x="285" y="809"/>
                  </a:lnTo>
                  <a:lnTo>
                    <a:pt x="275" y="819"/>
                  </a:lnTo>
                  <a:lnTo>
                    <a:pt x="266" y="830"/>
                  </a:lnTo>
                  <a:lnTo>
                    <a:pt x="258" y="841"/>
                  </a:lnTo>
                  <a:lnTo>
                    <a:pt x="251" y="853"/>
                  </a:lnTo>
                  <a:lnTo>
                    <a:pt x="244" y="864"/>
                  </a:lnTo>
                  <a:lnTo>
                    <a:pt x="225" y="881"/>
                  </a:lnTo>
                  <a:lnTo>
                    <a:pt x="207" y="899"/>
                  </a:lnTo>
                  <a:lnTo>
                    <a:pt x="192" y="919"/>
                  </a:lnTo>
                  <a:lnTo>
                    <a:pt x="180" y="938"/>
                  </a:lnTo>
                  <a:lnTo>
                    <a:pt x="168" y="960"/>
                  </a:lnTo>
                  <a:lnTo>
                    <a:pt x="158" y="981"/>
                  </a:lnTo>
                  <a:lnTo>
                    <a:pt x="150" y="1003"/>
                  </a:lnTo>
                  <a:lnTo>
                    <a:pt x="142" y="1023"/>
                  </a:lnTo>
                  <a:lnTo>
                    <a:pt x="135" y="1041"/>
                  </a:lnTo>
                  <a:lnTo>
                    <a:pt x="123" y="1063"/>
                  </a:lnTo>
                  <a:lnTo>
                    <a:pt x="116" y="1087"/>
                  </a:lnTo>
                  <a:lnTo>
                    <a:pt x="112" y="1110"/>
                  </a:lnTo>
                  <a:lnTo>
                    <a:pt x="110" y="1133"/>
                  </a:lnTo>
                  <a:lnTo>
                    <a:pt x="107" y="1149"/>
                  </a:lnTo>
                  <a:lnTo>
                    <a:pt x="105" y="1165"/>
                  </a:lnTo>
                  <a:lnTo>
                    <a:pt x="102" y="1180"/>
                  </a:lnTo>
                  <a:lnTo>
                    <a:pt x="96" y="1193"/>
                  </a:lnTo>
                  <a:lnTo>
                    <a:pt x="87" y="1212"/>
                  </a:lnTo>
                  <a:lnTo>
                    <a:pt x="88" y="1213"/>
                  </a:lnTo>
                  <a:lnTo>
                    <a:pt x="82" y="1228"/>
                  </a:lnTo>
                  <a:lnTo>
                    <a:pt x="76" y="1245"/>
                  </a:lnTo>
                  <a:lnTo>
                    <a:pt x="69" y="1260"/>
                  </a:lnTo>
                  <a:lnTo>
                    <a:pt x="63" y="1276"/>
                  </a:lnTo>
                  <a:lnTo>
                    <a:pt x="45" y="1322"/>
                  </a:lnTo>
                  <a:lnTo>
                    <a:pt x="28" y="1368"/>
                  </a:lnTo>
                  <a:lnTo>
                    <a:pt x="14" y="1416"/>
                  </a:lnTo>
                  <a:lnTo>
                    <a:pt x="4" y="1463"/>
                  </a:lnTo>
                  <a:lnTo>
                    <a:pt x="0" y="1513"/>
                  </a:lnTo>
                  <a:lnTo>
                    <a:pt x="4" y="1561"/>
                  </a:lnTo>
                  <a:lnTo>
                    <a:pt x="16" y="1611"/>
                  </a:lnTo>
                  <a:lnTo>
                    <a:pt x="40" y="1659"/>
                  </a:lnTo>
                  <a:lnTo>
                    <a:pt x="42" y="1662"/>
                  </a:lnTo>
                  <a:lnTo>
                    <a:pt x="44" y="1664"/>
                  </a:lnTo>
                  <a:lnTo>
                    <a:pt x="53" y="1674"/>
                  </a:lnTo>
                  <a:lnTo>
                    <a:pt x="61" y="1685"/>
                  </a:lnTo>
                  <a:lnTo>
                    <a:pt x="68" y="1697"/>
                  </a:lnTo>
                  <a:lnTo>
                    <a:pt x="75" y="1709"/>
                  </a:lnTo>
                  <a:lnTo>
                    <a:pt x="80" y="1717"/>
                  </a:lnTo>
                  <a:lnTo>
                    <a:pt x="85" y="1724"/>
                  </a:lnTo>
                  <a:lnTo>
                    <a:pt x="90" y="1732"/>
                  </a:lnTo>
                  <a:lnTo>
                    <a:pt x="95" y="1740"/>
                  </a:lnTo>
                  <a:lnTo>
                    <a:pt x="98" y="1750"/>
                  </a:lnTo>
                  <a:lnTo>
                    <a:pt x="103" y="1760"/>
                  </a:lnTo>
                  <a:lnTo>
                    <a:pt x="108" y="1768"/>
                  </a:lnTo>
                  <a:lnTo>
                    <a:pt x="114" y="1774"/>
                  </a:lnTo>
                  <a:lnTo>
                    <a:pt x="116" y="1777"/>
                  </a:lnTo>
                  <a:lnTo>
                    <a:pt x="118" y="1780"/>
                  </a:lnTo>
                  <a:lnTo>
                    <a:pt x="120" y="1783"/>
                  </a:lnTo>
                  <a:lnTo>
                    <a:pt x="121" y="1785"/>
                  </a:lnTo>
                  <a:lnTo>
                    <a:pt x="119" y="1814"/>
                  </a:lnTo>
                  <a:lnTo>
                    <a:pt x="119" y="1845"/>
                  </a:lnTo>
                  <a:lnTo>
                    <a:pt x="121" y="1876"/>
                  </a:lnTo>
                  <a:lnTo>
                    <a:pt x="129" y="1906"/>
                  </a:lnTo>
                  <a:lnTo>
                    <a:pt x="136" y="1924"/>
                  </a:lnTo>
                  <a:lnTo>
                    <a:pt x="145" y="1942"/>
                  </a:lnTo>
                  <a:lnTo>
                    <a:pt x="156" y="1958"/>
                  </a:lnTo>
                  <a:lnTo>
                    <a:pt x="167" y="1971"/>
                  </a:lnTo>
                  <a:lnTo>
                    <a:pt x="180" y="1984"/>
                  </a:lnTo>
                  <a:lnTo>
                    <a:pt x="194" y="1996"/>
                  </a:lnTo>
                  <a:lnTo>
                    <a:pt x="207" y="2006"/>
                  </a:lnTo>
                  <a:lnTo>
                    <a:pt x="221" y="2016"/>
                  </a:lnTo>
                  <a:lnTo>
                    <a:pt x="229" y="2023"/>
                  </a:lnTo>
                  <a:lnTo>
                    <a:pt x="239" y="2030"/>
                  </a:lnTo>
                  <a:lnTo>
                    <a:pt x="247" y="2037"/>
                  </a:lnTo>
                  <a:lnTo>
                    <a:pt x="255" y="2043"/>
                  </a:lnTo>
                  <a:lnTo>
                    <a:pt x="262" y="2050"/>
                  </a:lnTo>
                  <a:lnTo>
                    <a:pt x="270" y="2058"/>
                  </a:lnTo>
                  <a:lnTo>
                    <a:pt x="277" y="2065"/>
                  </a:lnTo>
                  <a:lnTo>
                    <a:pt x="282" y="2073"/>
                  </a:lnTo>
                  <a:lnTo>
                    <a:pt x="283" y="2074"/>
                  </a:lnTo>
                  <a:lnTo>
                    <a:pt x="285" y="2075"/>
                  </a:lnTo>
                  <a:lnTo>
                    <a:pt x="293" y="2086"/>
                  </a:lnTo>
                  <a:lnTo>
                    <a:pt x="298" y="2097"/>
                  </a:lnTo>
                  <a:lnTo>
                    <a:pt x="303" y="2110"/>
                  </a:lnTo>
                  <a:lnTo>
                    <a:pt x="308" y="2124"/>
                  </a:lnTo>
                  <a:lnTo>
                    <a:pt x="310" y="2132"/>
                  </a:lnTo>
                  <a:lnTo>
                    <a:pt x="313" y="2140"/>
                  </a:lnTo>
                  <a:lnTo>
                    <a:pt x="316" y="2149"/>
                  </a:lnTo>
                  <a:lnTo>
                    <a:pt x="319" y="2157"/>
                  </a:lnTo>
                  <a:lnTo>
                    <a:pt x="330" y="2180"/>
                  </a:lnTo>
                  <a:lnTo>
                    <a:pt x="353" y="2172"/>
                  </a:lnTo>
                  <a:lnTo>
                    <a:pt x="364" y="2167"/>
                  </a:lnTo>
                  <a:lnTo>
                    <a:pt x="374" y="2160"/>
                  </a:lnTo>
                  <a:lnTo>
                    <a:pt x="384" y="2154"/>
                  </a:lnTo>
                  <a:lnTo>
                    <a:pt x="392" y="2145"/>
                  </a:lnTo>
                  <a:lnTo>
                    <a:pt x="399" y="2136"/>
                  </a:lnTo>
                  <a:lnTo>
                    <a:pt x="406" y="2127"/>
                  </a:lnTo>
                  <a:lnTo>
                    <a:pt x="411" y="2119"/>
                  </a:lnTo>
                  <a:lnTo>
                    <a:pt x="417" y="2110"/>
                  </a:lnTo>
                  <a:lnTo>
                    <a:pt x="422" y="2112"/>
                  </a:lnTo>
                  <a:lnTo>
                    <a:pt x="426" y="2114"/>
                  </a:lnTo>
                  <a:lnTo>
                    <a:pt x="430" y="2117"/>
                  </a:lnTo>
                  <a:lnTo>
                    <a:pt x="434" y="2119"/>
                  </a:lnTo>
                  <a:lnTo>
                    <a:pt x="440" y="2122"/>
                  </a:lnTo>
                  <a:lnTo>
                    <a:pt x="446" y="2126"/>
                  </a:lnTo>
                  <a:lnTo>
                    <a:pt x="452" y="2129"/>
                  </a:lnTo>
                  <a:lnTo>
                    <a:pt x="459" y="2132"/>
                  </a:lnTo>
                  <a:lnTo>
                    <a:pt x="464" y="2135"/>
                  </a:lnTo>
                  <a:lnTo>
                    <a:pt x="471" y="2137"/>
                  </a:lnTo>
                  <a:lnTo>
                    <a:pt x="477" y="2141"/>
                  </a:lnTo>
                  <a:lnTo>
                    <a:pt x="484" y="2143"/>
                  </a:lnTo>
                  <a:lnTo>
                    <a:pt x="500" y="2149"/>
                  </a:lnTo>
                  <a:lnTo>
                    <a:pt x="516" y="2154"/>
                  </a:lnTo>
                  <a:lnTo>
                    <a:pt x="531" y="2157"/>
                  </a:lnTo>
                  <a:lnTo>
                    <a:pt x="547" y="2158"/>
                  </a:lnTo>
                  <a:lnTo>
                    <a:pt x="562" y="2159"/>
                  </a:lnTo>
                  <a:lnTo>
                    <a:pt x="577" y="2159"/>
                  </a:lnTo>
                  <a:lnTo>
                    <a:pt x="592" y="2159"/>
                  </a:lnTo>
                  <a:lnTo>
                    <a:pt x="607" y="2157"/>
                  </a:lnTo>
                  <a:lnTo>
                    <a:pt x="621" y="2155"/>
                  </a:lnTo>
                  <a:lnTo>
                    <a:pt x="636" y="2152"/>
                  </a:lnTo>
                  <a:lnTo>
                    <a:pt x="650" y="2149"/>
                  </a:lnTo>
                  <a:lnTo>
                    <a:pt x="664" y="2144"/>
                  </a:lnTo>
                  <a:lnTo>
                    <a:pt x="677" y="2141"/>
                  </a:lnTo>
                  <a:lnTo>
                    <a:pt x="691" y="2136"/>
                  </a:lnTo>
                  <a:lnTo>
                    <a:pt x="705" y="2132"/>
                  </a:lnTo>
                  <a:lnTo>
                    <a:pt x="718" y="2127"/>
                  </a:lnTo>
                  <a:lnTo>
                    <a:pt x="728" y="2124"/>
                  </a:lnTo>
                  <a:lnTo>
                    <a:pt x="737" y="2120"/>
                  </a:lnTo>
                  <a:lnTo>
                    <a:pt x="746" y="2117"/>
                  </a:lnTo>
                  <a:lnTo>
                    <a:pt x="757" y="2114"/>
                  </a:lnTo>
                  <a:lnTo>
                    <a:pt x="766" y="2111"/>
                  </a:lnTo>
                  <a:lnTo>
                    <a:pt x="775" y="2109"/>
                  </a:lnTo>
                  <a:lnTo>
                    <a:pt x="784" y="2106"/>
                  </a:lnTo>
                  <a:lnTo>
                    <a:pt x="794" y="2104"/>
                  </a:lnTo>
                  <a:lnTo>
                    <a:pt x="801" y="2102"/>
                  </a:lnTo>
                  <a:lnTo>
                    <a:pt x="807" y="2099"/>
                  </a:lnTo>
                  <a:lnTo>
                    <a:pt x="813" y="2096"/>
                  </a:lnTo>
                  <a:lnTo>
                    <a:pt x="819" y="2094"/>
                  </a:lnTo>
                  <a:lnTo>
                    <a:pt x="824" y="2091"/>
                  </a:lnTo>
                  <a:lnTo>
                    <a:pt x="829" y="2090"/>
                  </a:lnTo>
                  <a:lnTo>
                    <a:pt x="834" y="2088"/>
                  </a:lnTo>
                  <a:lnTo>
                    <a:pt x="837" y="2088"/>
                  </a:lnTo>
                  <a:lnTo>
                    <a:pt x="854" y="2088"/>
                  </a:lnTo>
                  <a:lnTo>
                    <a:pt x="869" y="2088"/>
                  </a:lnTo>
                  <a:lnTo>
                    <a:pt x="883" y="2088"/>
                  </a:lnTo>
                  <a:lnTo>
                    <a:pt x="897" y="2088"/>
                  </a:lnTo>
                  <a:lnTo>
                    <a:pt x="911" y="2088"/>
                  </a:lnTo>
                  <a:lnTo>
                    <a:pt x="925" y="2087"/>
                  </a:lnTo>
                  <a:lnTo>
                    <a:pt x="938" y="2086"/>
                  </a:lnTo>
                  <a:lnTo>
                    <a:pt x="950" y="2084"/>
                  </a:lnTo>
                  <a:lnTo>
                    <a:pt x="951" y="2087"/>
                  </a:lnTo>
                  <a:lnTo>
                    <a:pt x="951" y="2090"/>
                  </a:lnTo>
                  <a:lnTo>
                    <a:pt x="951" y="2092"/>
                  </a:lnTo>
                  <a:lnTo>
                    <a:pt x="953" y="2096"/>
                  </a:lnTo>
                  <a:lnTo>
                    <a:pt x="954" y="2102"/>
                  </a:lnTo>
                  <a:lnTo>
                    <a:pt x="955" y="2107"/>
                  </a:lnTo>
                  <a:lnTo>
                    <a:pt x="956" y="2114"/>
                  </a:lnTo>
                  <a:lnTo>
                    <a:pt x="957" y="2120"/>
                  </a:lnTo>
                  <a:lnTo>
                    <a:pt x="958" y="2121"/>
                  </a:lnTo>
                  <a:lnTo>
                    <a:pt x="958" y="2122"/>
                  </a:lnTo>
                  <a:lnTo>
                    <a:pt x="963" y="2130"/>
                  </a:lnTo>
                  <a:lnTo>
                    <a:pt x="968" y="2137"/>
                  </a:lnTo>
                  <a:lnTo>
                    <a:pt x="973" y="2143"/>
                  </a:lnTo>
                  <a:lnTo>
                    <a:pt x="979" y="2147"/>
                  </a:lnTo>
                  <a:lnTo>
                    <a:pt x="985" y="2150"/>
                  </a:lnTo>
                  <a:lnTo>
                    <a:pt x="992" y="2151"/>
                  </a:lnTo>
                  <a:lnTo>
                    <a:pt x="997" y="2151"/>
                  </a:lnTo>
                  <a:lnTo>
                    <a:pt x="1003" y="2150"/>
                  </a:lnTo>
                  <a:lnTo>
                    <a:pt x="1004" y="2149"/>
                  </a:lnTo>
                  <a:lnTo>
                    <a:pt x="1004" y="2149"/>
                  </a:lnTo>
                  <a:lnTo>
                    <a:pt x="1012" y="2147"/>
                  </a:lnTo>
                  <a:lnTo>
                    <a:pt x="1021" y="2143"/>
                  </a:lnTo>
                  <a:lnTo>
                    <a:pt x="1027" y="2140"/>
                  </a:lnTo>
                  <a:lnTo>
                    <a:pt x="1036" y="2136"/>
                  </a:lnTo>
                  <a:lnTo>
                    <a:pt x="1042" y="2133"/>
                  </a:lnTo>
                  <a:lnTo>
                    <a:pt x="1049" y="2129"/>
                  </a:lnTo>
                  <a:lnTo>
                    <a:pt x="1055" y="2125"/>
                  </a:lnTo>
                  <a:lnTo>
                    <a:pt x="1062" y="2121"/>
                  </a:lnTo>
                  <a:lnTo>
                    <a:pt x="1067" y="2118"/>
                  </a:lnTo>
                  <a:lnTo>
                    <a:pt x="1072" y="2115"/>
                  </a:lnTo>
                  <a:lnTo>
                    <a:pt x="1077" y="2112"/>
                  </a:lnTo>
                  <a:lnTo>
                    <a:pt x="1082" y="2110"/>
                  </a:lnTo>
                  <a:lnTo>
                    <a:pt x="1087" y="2107"/>
                  </a:lnTo>
                  <a:lnTo>
                    <a:pt x="1092" y="2105"/>
                  </a:lnTo>
                  <a:lnTo>
                    <a:pt x="1097" y="2103"/>
                  </a:lnTo>
                  <a:lnTo>
                    <a:pt x="1101" y="2101"/>
                  </a:lnTo>
                  <a:lnTo>
                    <a:pt x="1103" y="2099"/>
                  </a:lnTo>
                  <a:lnTo>
                    <a:pt x="1105" y="2098"/>
                  </a:lnTo>
                  <a:lnTo>
                    <a:pt x="1122" y="2086"/>
                  </a:lnTo>
                  <a:lnTo>
                    <a:pt x="1138" y="2072"/>
                  </a:lnTo>
                  <a:lnTo>
                    <a:pt x="1153" y="2056"/>
                  </a:lnTo>
                  <a:lnTo>
                    <a:pt x="1167" y="2037"/>
                  </a:lnTo>
                  <a:lnTo>
                    <a:pt x="1178" y="2019"/>
                  </a:lnTo>
                  <a:lnTo>
                    <a:pt x="1190" y="1997"/>
                  </a:lnTo>
                  <a:lnTo>
                    <a:pt x="1199" y="1974"/>
                  </a:lnTo>
                  <a:lnTo>
                    <a:pt x="1207" y="1950"/>
                  </a:lnTo>
                  <a:lnTo>
                    <a:pt x="1209" y="1943"/>
                  </a:lnTo>
                  <a:lnTo>
                    <a:pt x="1214" y="1936"/>
                  </a:lnTo>
                  <a:lnTo>
                    <a:pt x="1219" y="1930"/>
                  </a:lnTo>
                  <a:lnTo>
                    <a:pt x="1224" y="1925"/>
                  </a:lnTo>
                  <a:lnTo>
                    <a:pt x="1230" y="1920"/>
                  </a:lnTo>
                  <a:lnTo>
                    <a:pt x="1237" y="1915"/>
                  </a:lnTo>
                  <a:lnTo>
                    <a:pt x="1244" y="1909"/>
                  </a:lnTo>
                  <a:lnTo>
                    <a:pt x="1252" y="1905"/>
                  </a:lnTo>
                  <a:lnTo>
                    <a:pt x="1257" y="1901"/>
                  </a:lnTo>
                  <a:lnTo>
                    <a:pt x="1261" y="1898"/>
                  </a:lnTo>
                  <a:lnTo>
                    <a:pt x="1266" y="1894"/>
                  </a:lnTo>
                  <a:lnTo>
                    <a:pt x="1272" y="1891"/>
                  </a:lnTo>
                  <a:lnTo>
                    <a:pt x="1276" y="1887"/>
                  </a:lnTo>
                  <a:lnTo>
                    <a:pt x="1281" y="1884"/>
                  </a:lnTo>
                  <a:lnTo>
                    <a:pt x="1285" y="1880"/>
                  </a:lnTo>
                  <a:lnTo>
                    <a:pt x="1290" y="1876"/>
                  </a:lnTo>
                  <a:lnTo>
                    <a:pt x="1289" y="1877"/>
                  </a:lnTo>
                  <a:lnTo>
                    <a:pt x="1317" y="1849"/>
                  </a:lnTo>
                  <a:lnTo>
                    <a:pt x="1337" y="1818"/>
                  </a:lnTo>
                  <a:lnTo>
                    <a:pt x="1352" y="1784"/>
                  </a:lnTo>
                  <a:lnTo>
                    <a:pt x="1363" y="1749"/>
                  </a:lnTo>
                  <a:lnTo>
                    <a:pt x="1367" y="1712"/>
                  </a:lnTo>
                  <a:lnTo>
                    <a:pt x="1367" y="1677"/>
                  </a:lnTo>
                  <a:lnTo>
                    <a:pt x="1363" y="1642"/>
                  </a:lnTo>
                  <a:lnTo>
                    <a:pt x="1355" y="160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9" name="Freeform 7"/>
            <p:cNvSpPr>
              <a:spLocks/>
            </p:cNvSpPr>
            <p:nvPr/>
          </p:nvSpPr>
          <p:spPr bwMode="auto">
            <a:xfrm>
              <a:off x="3957" y="2625"/>
              <a:ext cx="655" cy="1059"/>
            </a:xfrm>
            <a:custGeom>
              <a:avLst/>
              <a:gdLst>
                <a:gd name="T0" fmla="*/ 815 w 1311"/>
                <a:gd name="T1" fmla="*/ 113 h 2117"/>
                <a:gd name="T2" fmla="*/ 882 w 1311"/>
                <a:gd name="T3" fmla="*/ 222 h 2117"/>
                <a:gd name="T4" fmla="*/ 947 w 1311"/>
                <a:gd name="T5" fmla="*/ 288 h 2117"/>
                <a:gd name="T6" fmla="*/ 966 w 1311"/>
                <a:gd name="T7" fmla="*/ 434 h 2117"/>
                <a:gd name="T8" fmla="*/ 966 w 1311"/>
                <a:gd name="T9" fmla="*/ 527 h 2117"/>
                <a:gd name="T10" fmla="*/ 963 w 1311"/>
                <a:gd name="T11" fmla="*/ 631 h 2117"/>
                <a:gd name="T12" fmla="*/ 985 w 1311"/>
                <a:gd name="T13" fmla="*/ 702 h 2117"/>
                <a:gd name="T14" fmla="*/ 1081 w 1311"/>
                <a:gd name="T15" fmla="*/ 785 h 2117"/>
                <a:gd name="T16" fmla="*/ 1122 w 1311"/>
                <a:gd name="T17" fmla="*/ 873 h 2117"/>
                <a:gd name="T18" fmla="*/ 1153 w 1311"/>
                <a:gd name="T19" fmla="*/ 952 h 2117"/>
                <a:gd name="T20" fmla="*/ 1172 w 1311"/>
                <a:gd name="T21" fmla="*/ 1016 h 2117"/>
                <a:gd name="T22" fmla="*/ 1222 w 1311"/>
                <a:gd name="T23" fmla="*/ 1108 h 2117"/>
                <a:gd name="T24" fmla="*/ 1274 w 1311"/>
                <a:gd name="T25" fmla="*/ 1244 h 2117"/>
                <a:gd name="T26" fmla="*/ 1298 w 1311"/>
                <a:gd name="T27" fmla="*/ 1462 h 2117"/>
                <a:gd name="T28" fmla="*/ 1306 w 1311"/>
                <a:gd name="T29" fmla="*/ 1616 h 2117"/>
                <a:gd name="T30" fmla="*/ 1284 w 1311"/>
                <a:gd name="T31" fmla="*/ 1778 h 2117"/>
                <a:gd name="T32" fmla="*/ 1203 w 1311"/>
                <a:gd name="T33" fmla="*/ 1857 h 2117"/>
                <a:gd name="T34" fmla="*/ 1152 w 1311"/>
                <a:gd name="T35" fmla="*/ 1914 h 2117"/>
                <a:gd name="T36" fmla="*/ 1108 w 1311"/>
                <a:gd name="T37" fmla="*/ 2005 h 2117"/>
                <a:gd name="T38" fmla="*/ 1039 w 1311"/>
                <a:gd name="T39" fmla="*/ 2059 h 2117"/>
                <a:gd name="T40" fmla="*/ 980 w 1311"/>
                <a:gd name="T41" fmla="*/ 2091 h 2117"/>
                <a:gd name="T42" fmla="*/ 955 w 1311"/>
                <a:gd name="T43" fmla="*/ 2083 h 2117"/>
                <a:gd name="T44" fmla="*/ 920 w 1311"/>
                <a:gd name="T45" fmla="*/ 2029 h 2117"/>
                <a:gd name="T46" fmla="*/ 840 w 1311"/>
                <a:gd name="T47" fmla="*/ 2032 h 2117"/>
                <a:gd name="T48" fmla="*/ 789 w 1311"/>
                <a:gd name="T49" fmla="*/ 2037 h 2117"/>
                <a:gd name="T50" fmla="*/ 759 w 1311"/>
                <a:gd name="T51" fmla="*/ 2049 h 2117"/>
                <a:gd name="T52" fmla="*/ 670 w 1311"/>
                <a:gd name="T53" fmla="*/ 2077 h 2117"/>
                <a:gd name="T54" fmla="*/ 579 w 1311"/>
                <a:gd name="T55" fmla="*/ 2101 h 2117"/>
                <a:gd name="T56" fmla="*/ 485 w 1311"/>
                <a:gd name="T57" fmla="*/ 2097 h 2117"/>
                <a:gd name="T58" fmla="*/ 421 w 1311"/>
                <a:gd name="T59" fmla="*/ 2069 h 2117"/>
                <a:gd name="T60" fmla="*/ 371 w 1311"/>
                <a:gd name="T61" fmla="*/ 2056 h 2117"/>
                <a:gd name="T62" fmla="*/ 336 w 1311"/>
                <a:gd name="T63" fmla="*/ 2106 h 2117"/>
                <a:gd name="T64" fmla="*/ 303 w 1311"/>
                <a:gd name="T65" fmla="*/ 2083 h 2117"/>
                <a:gd name="T66" fmla="*/ 275 w 1311"/>
                <a:gd name="T67" fmla="*/ 2029 h 2117"/>
                <a:gd name="T68" fmla="*/ 170 w 1311"/>
                <a:gd name="T69" fmla="*/ 1937 h 2117"/>
                <a:gd name="T70" fmla="*/ 116 w 1311"/>
                <a:gd name="T71" fmla="*/ 1813 h 2117"/>
                <a:gd name="T72" fmla="*/ 97 w 1311"/>
                <a:gd name="T73" fmla="*/ 1717 h 2117"/>
                <a:gd name="T74" fmla="*/ 66 w 1311"/>
                <a:gd name="T75" fmla="*/ 1659 h 2117"/>
                <a:gd name="T76" fmla="*/ 10 w 1311"/>
                <a:gd name="T77" fmla="*/ 1563 h 2117"/>
                <a:gd name="T78" fmla="*/ 46 w 1311"/>
                <a:gd name="T79" fmla="*/ 1294 h 2117"/>
                <a:gd name="T80" fmla="*/ 92 w 1311"/>
                <a:gd name="T81" fmla="*/ 1182 h 2117"/>
                <a:gd name="T82" fmla="*/ 106 w 1311"/>
                <a:gd name="T83" fmla="*/ 1121 h 2117"/>
                <a:gd name="T84" fmla="*/ 130 w 1311"/>
                <a:gd name="T85" fmla="*/ 1025 h 2117"/>
                <a:gd name="T86" fmla="*/ 182 w 1311"/>
                <a:gd name="T87" fmla="*/ 910 h 2117"/>
                <a:gd name="T88" fmla="*/ 257 w 1311"/>
                <a:gd name="T89" fmla="*/ 821 h 2117"/>
                <a:gd name="T90" fmla="*/ 326 w 1311"/>
                <a:gd name="T91" fmla="*/ 747 h 2117"/>
                <a:gd name="T92" fmla="*/ 365 w 1311"/>
                <a:gd name="T93" fmla="*/ 712 h 2117"/>
                <a:gd name="T94" fmla="*/ 378 w 1311"/>
                <a:gd name="T95" fmla="*/ 679 h 2117"/>
                <a:gd name="T96" fmla="*/ 343 w 1311"/>
                <a:gd name="T97" fmla="*/ 552 h 2117"/>
                <a:gd name="T98" fmla="*/ 366 w 1311"/>
                <a:gd name="T99" fmla="*/ 418 h 2117"/>
                <a:gd name="T100" fmla="*/ 396 w 1311"/>
                <a:gd name="T101" fmla="*/ 288 h 2117"/>
                <a:gd name="T102" fmla="*/ 426 w 1311"/>
                <a:gd name="T103" fmla="*/ 142 h 2117"/>
                <a:gd name="T104" fmla="*/ 471 w 1311"/>
                <a:gd name="T105" fmla="*/ 73 h 2117"/>
                <a:gd name="T106" fmla="*/ 537 w 1311"/>
                <a:gd name="T107" fmla="*/ 24 h 2117"/>
                <a:gd name="T108" fmla="*/ 615 w 1311"/>
                <a:gd name="T109" fmla="*/ 2 h 2117"/>
                <a:gd name="T110" fmla="*/ 697 w 1311"/>
                <a:gd name="T111" fmla="*/ 1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1" h="2117">
                  <a:moveTo>
                    <a:pt x="742" y="30"/>
                  </a:moveTo>
                  <a:lnTo>
                    <a:pt x="765" y="47"/>
                  </a:lnTo>
                  <a:lnTo>
                    <a:pt x="783" y="68"/>
                  </a:lnTo>
                  <a:lnTo>
                    <a:pt x="800" y="90"/>
                  </a:lnTo>
                  <a:lnTo>
                    <a:pt x="815" y="113"/>
                  </a:lnTo>
                  <a:lnTo>
                    <a:pt x="828" y="137"/>
                  </a:lnTo>
                  <a:lnTo>
                    <a:pt x="841" y="162"/>
                  </a:lnTo>
                  <a:lnTo>
                    <a:pt x="854" y="187"/>
                  </a:lnTo>
                  <a:lnTo>
                    <a:pt x="868" y="210"/>
                  </a:lnTo>
                  <a:lnTo>
                    <a:pt x="882" y="222"/>
                  </a:lnTo>
                  <a:lnTo>
                    <a:pt x="896" y="235"/>
                  </a:lnTo>
                  <a:lnTo>
                    <a:pt x="910" y="248"/>
                  </a:lnTo>
                  <a:lnTo>
                    <a:pt x="924" y="260"/>
                  </a:lnTo>
                  <a:lnTo>
                    <a:pt x="935" y="274"/>
                  </a:lnTo>
                  <a:lnTo>
                    <a:pt x="947" y="288"/>
                  </a:lnTo>
                  <a:lnTo>
                    <a:pt x="955" y="304"/>
                  </a:lnTo>
                  <a:lnTo>
                    <a:pt x="960" y="321"/>
                  </a:lnTo>
                  <a:lnTo>
                    <a:pt x="970" y="357"/>
                  </a:lnTo>
                  <a:lnTo>
                    <a:pt x="972" y="396"/>
                  </a:lnTo>
                  <a:lnTo>
                    <a:pt x="966" y="434"/>
                  </a:lnTo>
                  <a:lnTo>
                    <a:pt x="952" y="469"/>
                  </a:lnTo>
                  <a:lnTo>
                    <a:pt x="952" y="484"/>
                  </a:lnTo>
                  <a:lnTo>
                    <a:pt x="956" y="498"/>
                  </a:lnTo>
                  <a:lnTo>
                    <a:pt x="962" y="513"/>
                  </a:lnTo>
                  <a:lnTo>
                    <a:pt x="966" y="527"/>
                  </a:lnTo>
                  <a:lnTo>
                    <a:pt x="968" y="547"/>
                  </a:lnTo>
                  <a:lnTo>
                    <a:pt x="968" y="568"/>
                  </a:lnTo>
                  <a:lnTo>
                    <a:pt x="968" y="590"/>
                  </a:lnTo>
                  <a:lnTo>
                    <a:pt x="966" y="611"/>
                  </a:lnTo>
                  <a:lnTo>
                    <a:pt x="963" y="631"/>
                  </a:lnTo>
                  <a:lnTo>
                    <a:pt x="957" y="652"/>
                  </a:lnTo>
                  <a:lnTo>
                    <a:pt x="949" y="671"/>
                  </a:lnTo>
                  <a:lnTo>
                    <a:pt x="937" y="688"/>
                  </a:lnTo>
                  <a:lnTo>
                    <a:pt x="962" y="694"/>
                  </a:lnTo>
                  <a:lnTo>
                    <a:pt x="985" y="702"/>
                  </a:lnTo>
                  <a:lnTo>
                    <a:pt x="1009" y="713"/>
                  </a:lnTo>
                  <a:lnTo>
                    <a:pt x="1031" y="727"/>
                  </a:lnTo>
                  <a:lnTo>
                    <a:pt x="1050" y="743"/>
                  </a:lnTo>
                  <a:lnTo>
                    <a:pt x="1068" y="763"/>
                  </a:lnTo>
                  <a:lnTo>
                    <a:pt x="1081" y="785"/>
                  </a:lnTo>
                  <a:lnTo>
                    <a:pt x="1092" y="808"/>
                  </a:lnTo>
                  <a:lnTo>
                    <a:pt x="1103" y="821"/>
                  </a:lnTo>
                  <a:lnTo>
                    <a:pt x="1111" y="839"/>
                  </a:lnTo>
                  <a:lnTo>
                    <a:pt x="1117" y="856"/>
                  </a:lnTo>
                  <a:lnTo>
                    <a:pt x="1122" y="873"/>
                  </a:lnTo>
                  <a:lnTo>
                    <a:pt x="1130" y="888"/>
                  </a:lnTo>
                  <a:lnTo>
                    <a:pt x="1137" y="903"/>
                  </a:lnTo>
                  <a:lnTo>
                    <a:pt x="1142" y="919"/>
                  </a:lnTo>
                  <a:lnTo>
                    <a:pt x="1148" y="935"/>
                  </a:lnTo>
                  <a:lnTo>
                    <a:pt x="1153" y="952"/>
                  </a:lnTo>
                  <a:lnTo>
                    <a:pt x="1157" y="968"/>
                  </a:lnTo>
                  <a:lnTo>
                    <a:pt x="1162" y="984"/>
                  </a:lnTo>
                  <a:lnTo>
                    <a:pt x="1165" y="1001"/>
                  </a:lnTo>
                  <a:lnTo>
                    <a:pt x="1170" y="1008"/>
                  </a:lnTo>
                  <a:lnTo>
                    <a:pt x="1172" y="1016"/>
                  </a:lnTo>
                  <a:lnTo>
                    <a:pt x="1173" y="1024"/>
                  </a:lnTo>
                  <a:lnTo>
                    <a:pt x="1177" y="1032"/>
                  </a:lnTo>
                  <a:lnTo>
                    <a:pt x="1191" y="1058"/>
                  </a:lnTo>
                  <a:lnTo>
                    <a:pt x="1207" y="1083"/>
                  </a:lnTo>
                  <a:lnTo>
                    <a:pt x="1222" y="1108"/>
                  </a:lnTo>
                  <a:lnTo>
                    <a:pt x="1237" y="1132"/>
                  </a:lnTo>
                  <a:lnTo>
                    <a:pt x="1251" y="1159"/>
                  </a:lnTo>
                  <a:lnTo>
                    <a:pt x="1262" y="1185"/>
                  </a:lnTo>
                  <a:lnTo>
                    <a:pt x="1270" y="1214"/>
                  </a:lnTo>
                  <a:lnTo>
                    <a:pt x="1274" y="1244"/>
                  </a:lnTo>
                  <a:lnTo>
                    <a:pt x="1276" y="1282"/>
                  </a:lnTo>
                  <a:lnTo>
                    <a:pt x="1277" y="1320"/>
                  </a:lnTo>
                  <a:lnTo>
                    <a:pt x="1278" y="1359"/>
                  </a:lnTo>
                  <a:lnTo>
                    <a:pt x="1279" y="1397"/>
                  </a:lnTo>
                  <a:lnTo>
                    <a:pt x="1298" y="1462"/>
                  </a:lnTo>
                  <a:lnTo>
                    <a:pt x="1298" y="1493"/>
                  </a:lnTo>
                  <a:lnTo>
                    <a:pt x="1298" y="1524"/>
                  </a:lnTo>
                  <a:lnTo>
                    <a:pt x="1299" y="1554"/>
                  </a:lnTo>
                  <a:lnTo>
                    <a:pt x="1298" y="1584"/>
                  </a:lnTo>
                  <a:lnTo>
                    <a:pt x="1306" y="1616"/>
                  </a:lnTo>
                  <a:lnTo>
                    <a:pt x="1311" y="1650"/>
                  </a:lnTo>
                  <a:lnTo>
                    <a:pt x="1311" y="1683"/>
                  </a:lnTo>
                  <a:lnTo>
                    <a:pt x="1307" y="1715"/>
                  </a:lnTo>
                  <a:lnTo>
                    <a:pt x="1298" y="1748"/>
                  </a:lnTo>
                  <a:lnTo>
                    <a:pt x="1284" y="1778"/>
                  </a:lnTo>
                  <a:lnTo>
                    <a:pt x="1266" y="1804"/>
                  </a:lnTo>
                  <a:lnTo>
                    <a:pt x="1241" y="1828"/>
                  </a:lnTo>
                  <a:lnTo>
                    <a:pt x="1230" y="1839"/>
                  </a:lnTo>
                  <a:lnTo>
                    <a:pt x="1217" y="1848"/>
                  </a:lnTo>
                  <a:lnTo>
                    <a:pt x="1203" y="1857"/>
                  </a:lnTo>
                  <a:lnTo>
                    <a:pt x="1191" y="1865"/>
                  </a:lnTo>
                  <a:lnTo>
                    <a:pt x="1178" y="1876"/>
                  </a:lnTo>
                  <a:lnTo>
                    <a:pt x="1168" y="1886"/>
                  </a:lnTo>
                  <a:lnTo>
                    <a:pt x="1159" y="1899"/>
                  </a:lnTo>
                  <a:lnTo>
                    <a:pt x="1152" y="1914"/>
                  </a:lnTo>
                  <a:lnTo>
                    <a:pt x="1146" y="1933"/>
                  </a:lnTo>
                  <a:lnTo>
                    <a:pt x="1139" y="1952"/>
                  </a:lnTo>
                  <a:lnTo>
                    <a:pt x="1130" y="1970"/>
                  </a:lnTo>
                  <a:lnTo>
                    <a:pt x="1121" y="1987"/>
                  </a:lnTo>
                  <a:lnTo>
                    <a:pt x="1108" y="2005"/>
                  </a:lnTo>
                  <a:lnTo>
                    <a:pt x="1095" y="2021"/>
                  </a:lnTo>
                  <a:lnTo>
                    <a:pt x="1079" y="2034"/>
                  </a:lnTo>
                  <a:lnTo>
                    <a:pt x="1062" y="2047"/>
                  </a:lnTo>
                  <a:lnTo>
                    <a:pt x="1050" y="2053"/>
                  </a:lnTo>
                  <a:lnTo>
                    <a:pt x="1039" y="2059"/>
                  </a:lnTo>
                  <a:lnTo>
                    <a:pt x="1027" y="2066"/>
                  </a:lnTo>
                  <a:lnTo>
                    <a:pt x="1016" y="2073"/>
                  </a:lnTo>
                  <a:lnTo>
                    <a:pt x="1004" y="2079"/>
                  </a:lnTo>
                  <a:lnTo>
                    <a:pt x="993" y="2085"/>
                  </a:lnTo>
                  <a:lnTo>
                    <a:pt x="980" y="2091"/>
                  </a:lnTo>
                  <a:lnTo>
                    <a:pt x="967" y="2096"/>
                  </a:lnTo>
                  <a:lnTo>
                    <a:pt x="963" y="2094"/>
                  </a:lnTo>
                  <a:lnTo>
                    <a:pt x="959" y="2092"/>
                  </a:lnTo>
                  <a:lnTo>
                    <a:pt x="956" y="2087"/>
                  </a:lnTo>
                  <a:lnTo>
                    <a:pt x="955" y="2083"/>
                  </a:lnTo>
                  <a:lnTo>
                    <a:pt x="951" y="2069"/>
                  </a:lnTo>
                  <a:lnTo>
                    <a:pt x="949" y="2054"/>
                  </a:lnTo>
                  <a:lnTo>
                    <a:pt x="944" y="2039"/>
                  </a:lnTo>
                  <a:lnTo>
                    <a:pt x="936" y="2028"/>
                  </a:lnTo>
                  <a:lnTo>
                    <a:pt x="920" y="2029"/>
                  </a:lnTo>
                  <a:lnTo>
                    <a:pt x="905" y="2030"/>
                  </a:lnTo>
                  <a:lnTo>
                    <a:pt x="888" y="2031"/>
                  </a:lnTo>
                  <a:lnTo>
                    <a:pt x="872" y="2032"/>
                  </a:lnTo>
                  <a:lnTo>
                    <a:pt x="856" y="2032"/>
                  </a:lnTo>
                  <a:lnTo>
                    <a:pt x="840" y="2032"/>
                  </a:lnTo>
                  <a:lnTo>
                    <a:pt x="823" y="2032"/>
                  </a:lnTo>
                  <a:lnTo>
                    <a:pt x="807" y="2032"/>
                  </a:lnTo>
                  <a:lnTo>
                    <a:pt x="800" y="2033"/>
                  </a:lnTo>
                  <a:lnTo>
                    <a:pt x="795" y="2034"/>
                  </a:lnTo>
                  <a:lnTo>
                    <a:pt x="789" y="2037"/>
                  </a:lnTo>
                  <a:lnTo>
                    <a:pt x="783" y="2039"/>
                  </a:lnTo>
                  <a:lnTo>
                    <a:pt x="777" y="2043"/>
                  </a:lnTo>
                  <a:lnTo>
                    <a:pt x="772" y="2045"/>
                  </a:lnTo>
                  <a:lnTo>
                    <a:pt x="765" y="2047"/>
                  </a:lnTo>
                  <a:lnTo>
                    <a:pt x="759" y="2049"/>
                  </a:lnTo>
                  <a:lnTo>
                    <a:pt x="742" y="2054"/>
                  </a:lnTo>
                  <a:lnTo>
                    <a:pt x="723" y="2059"/>
                  </a:lnTo>
                  <a:lnTo>
                    <a:pt x="706" y="2064"/>
                  </a:lnTo>
                  <a:lnTo>
                    <a:pt x="687" y="2070"/>
                  </a:lnTo>
                  <a:lnTo>
                    <a:pt x="670" y="2077"/>
                  </a:lnTo>
                  <a:lnTo>
                    <a:pt x="652" y="2083"/>
                  </a:lnTo>
                  <a:lnTo>
                    <a:pt x="633" y="2089"/>
                  </a:lnTo>
                  <a:lnTo>
                    <a:pt x="616" y="2093"/>
                  </a:lnTo>
                  <a:lnTo>
                    <a:pt x="598" y="2098"/>
                  </a:lnTo>
                  <a:lnTo>
                    <a:pt x="579" y="2101"/>
                  </a:lnTo>
                  <a:lnTo>
                    <a:pt x="561" y="2104"/>
                  </a:lnTo>
                  <a:lnTo>
                    <a:pt x="541" y="2105"/>
                  </a:lnTo>
                  <a:lnTo>
                    <a:pt x="523" y="2104"/>
                  </a:lnTo>
                  <a:lnTo>
                    <a:pt x="503" y="2101"/>
                  </a:lnTo>
                  <a:lnTo>
                    <a:pt x="485" y="2097"/>
                  </a:lnTo>
                  <a:lnTo>
                    <a:pt x="465" y="2090"/>
                  </a:lnTo>
                  <a:lnTo>
                    <a:pt x="454" y="2085"/>
                  </a:lnTo>
                  <a:lnTo>
                    <a:pt x="442" y="2081"/>
                  </a:lnTo>
                  <a:lnTo>
                    <a:pt x="432" y="2075"/>
                  </a:lnTo>
                  <a:lnTo>
                    <a:pt x="421" y="2069"/>
                  </a:lnTo>
                  <a:lnTo>
                    <a:pt x="410" y="2062"/>
                  </a:lnTo>
                  <a:lnTo>
                    <a:pt x="400" y="2056"/>
                  </a:lnTo>
                  <a:lnTo>
                    <a:pt x="389" y="2051"/>
                  </a:lnTo>
                  <a:lnTo>
                    <a:pt x="378" y="2046"/>
                  </a:lnTo>
                  <a:lnTo>
                    <a:pt x="371" y="2056"/>
                  </a:lnTo>
                  <a:lnTo>
                    <a:pt x="365" y="2067"/>
                  </a:lnTo>
                  <a:lnTo>
                    <a:pt x="358" y="2077"/>
                  </a:lnTo>
                  <a:lnTo>
                    <a:pt x="352" y="2087"/>
                  </a:lnTo>
                  <a:lnTo>
                    <a:pt x="344" y="2097"/>
                  </a:lnTo>
                  <a:lnTo>
                    <a:pt x="336" y="2106"/>
                  </a:lnTo>
                  <a:lnTo>
                    <a:pt x="326" y="2113"/>
                  </a:lnTo>
                  <a:lnTo>
                    <a:pt x="316" y="2117"/>
                  </a:lnTo>
                  <a:lnTo>
                    <a:pt x="311" y="2106"/>
                  </a:lnTo>
                  <a:lnTo>
                    <a:pt x="306" y="2096"/>
                  </a:lnTo>
                  <a:lnTo>
                    <a:pt x="303" y="2083"/>
                  </a:lnTo>
                  <a:lnTo>
                    <a:pt x="299" y="2071"/>
                  </a:lnTo>
                  <a:lnTo>
                    <a:pt x="295" y="2060"/>
                  </a:lnTo>
                  <a:lnTo>
                    <a:pt x="290" y="2049"/>
                  </a:lnTo>
                  <a:lnTo>
                    <a:pt x="283" y="2039"/>
                  </a:lnTo>
                  <a:lnTo>
                    <a:pt x="275" y="2029"/>
                  </a:lnTo>
                  <a:lnTo>
                    <a:pt x="257" y="2007"/>
                  </a:lnTo>
                  <a:lnTo>
                    <a:pt x="236" y="1988"/>
                  </a:lnTo>
                  <a:lnTo>
                    <a:pt x="214" y="1971"/>
                  </a:lnTo>
                  <a:lnTo>
                    <a:pt x="192" y="1954"/>
                  </a:lnTo>
                  <a:lnTo>
                    <a:pt x="170" y="1937"/>
                  </a:lnTo>
                  <a:lnTo>
                    <a:pt x="152" y="1917"/>
                  </a:lnTo>
                  <a:lnTo>
                    <a:pt x="137" y="1895"/>
                  </a:lnTo>
                  <a:lnTo>
                    <a:pt x="127" y="1870"/>
                  </a:lnTo>
                  <a:lnTo>
                    <a:pt x="120" y="1842"/>
                  </a:lnTo>
                  <a:lnTo>
                    <a:pt x="116" y="1813"/>
                  </a:lnTo>
                  <a:lnTo>
                    <a:pt x="117" y="1783"/>
                  </a:lnTo>
                  <a:lnTo>
                    <a:pt x="120" y="1755"/>
                  </a:lnTo>
                  <a:lnTo>
                    <a:pt x="114" y="1741"/>
                  </a:lnTo>
                  <a:lnTo>
                    <a:pt x="105" y="1729"/>
                  </a:lnTo>
                  <a:lnTo>
                    <a:pt x="97" y="1717"/>
                  </a:lnTo>
                  <a:lnTo>
                    <a:pt x="92" y="1702"/>
                  </a:lnTo>
                  <a:lnTo>
                    <a:pt x="85" y="1691"/>
                  </a:lnTo>
                  <a:lnTo>
                    <a:pt x="78" y="1681"/>
                  </a:lnTo>
                  <a:lnTo>
                    <a:pt x="71" y="1669"/>
                  </a:lnTo>
                  <a:lnTo>
                    <a:pt x="66" y="1659"/>
                  </a:lnTo>
                  <a:lnTo>
                    <a:pt x="59" y="1647"/>
                  </a:lnTo>
                  <a:lnTo>
                    <a:pt x="52" y="1637"/>
                  </a:lnTo>
                  <a:lnTo>
                    <a:pt x="44" y="1627"/>
                  </a:lnTo>
                  <a:lnTo>
                    <a:pt x="34" y="1616"/>
                  </a:lnTo>
                  <a:lnTo>
                    <a:pt x="10" y="1563"/>
                  </a:lnTo>
                  <a:lnTo>
                    <a:pt x="0" y="1509"/>
                  </a:lnTo>
                  <a:lnTo>
                    <a:pt x="0" y="1455"/>
                  </a:lnTo>
                  <a:lnTo>
                    <a:pt x="10" y="1401"/>
                  </a:lnTo>
                  <a:lnTo>
                    <a:pt x="26" y="1347"/>
                  </a:lnTo>
                  <a:lnTo>
                    <a:pt x="46" y="1294"/>
                  </a:lnTo>
                  <a:lnTo>
                    <a:pt x="67" y="1242"/>
                  </a:lnTo>
                  <a:lnTo>
                    <a:pt x="85" y="1192"/>
                  </a:lnTo>
                  <a:lnTo>
                    <a:pt x="87" y="1189"/>
                  </a:lnTo>
                  <a:lnTo>
                    <a:pt x="90" y="1185"/>
                  </a:lnTo>
                  <a:lnTo>
                    <a:pt x="92" y="1182"/>
                  </a:lnTo>
                  <a:lnTo>
                    <a:pt x="93" y="1179"/>
                  </a:lnTo>
                  <a:lnTo>
                    <a:pt x="91" y="1177"/>
                  </a:lnTo>
                  <a:lnTo>
                    <a:pt x="98" y="1159"/>
                  </a:lnTo>
                  <a:lnTo>
                    <a:pt x="102" y="1141"/>
                  </a:lnTo>
                  <a:lnTo>
                    <a:pt x="106" y="1121"/>
                  </a:lnTo>
                  <a:lnTo>
                    <a:pt x="108" y="1100"/>
                  </a:lnTo>
                  <a:lnTo>
                    <a:pt x="111" y="1081"/>
                  </a:lnTo>
                  <a:lnTo>
                    <a:pt x="115" y="1061"/>
                  </a:lnTo>
                  <a:lnTo>
                    <a:pt x="121" y="1043"/>
                  </a:lnTo>
                  <a:lnTo>
                    <a:pt x="130" y="1025"/>
                  </a:lnTo>
                  <a:lnTo>
                    <a:pt x="139" y="1002"/>
                  </a:lnTo>
                  <a:lnTo>
                    <a:pt x="149" y="979"/>
                  </a:lnTo>
                  <a:lnTo>
                    <a:pt x="158" y="955"/>
                  </a:lnTo>
                  <a:lnTo>
                    <a:pt x="169" y="932"/>
                  </a:lnTo>
                  <a:lnTo>
                    <a:pt x="182" y="910"/>
                  </a:lnTo>
                  <a:lnTo>
                    <a:pt x="197" y="889"/>
                  </a:lnTo>
                  <a:lnTo>
                    <a:pt x="215" y="871"/>
                  </a:lnTo>
                  <a:lnTo>
                    <a:pt x="236" y="854"/>
                  </a:lnTo>
                  <a:lnTo>
                    <a:pt x="245" y="838"/>
                  </a:lnTo>
                  <a:lnTo>
                    <a:pt x="257" y="821"/>
                  </a:lnTo>
                  <a:lnTo>
                    <a:pt x="269" y="806"/>
                  </a:lnTo>
                  <a:lnTo>
                    <a:pt x="283" y="790"/>
                  </a:lnTo>
                  <a:lnTo>
                    <a:pt x="298" y="777"/>
                  </a:lnTo>
                  <a:lnTo>
                    <a:pt x="312" y="762"/>
                  </a:lnTo>
                  <a:lnTo>
                    <a:pt x="326" y="747"/>
                  </a:lnTo>
                  <a:lnTo>
                    <a:pt x="340" y="732"/>
                  </a:lnTo>
                  <a:lnTo>
                    <a:pt x="345" y="727"/>
                  </a:lnTo>
                  <a:lnTo>
                    <a:pt x="352" y="721"/>
                  </a:lnTo>
                  <a:lnTo>
                    <a:pt x="358" y="717"/>
                  </a:lnTo>
                  <a:lnTo>
                    <a:pt x="365" y="712"/>
                  </a:lnTo>
                  <a:lnTo>
                    <a:pt x="372" y="709"/>
                  </a:lnTo>
                  <a:lnTo>
                    <a:pt x="379" y="705"/>
                  </a:lnTo>
                  <a:lnTo>
                    <a:pt x="386" y="702"/>
                  </a:lnTo>
                  <a:lnTo>
                    <a:pt x="394" y="699"/>
                  </a:lnTo>
                  <a:lnTo>
                    <a:pt x="378" y="679"/>
                  </a:lnTo>
                  <a:lnTo>
                    <a:pt x="365" y="656"/>
                  </a:lnTo>
                  <a:lnTo>
                    <a:pt x="356" y="631"/>
                  </a:lnTo>
                  <a:lnTo>
                    <a:pt x="349" y="605"/>
                  </a:lnTo>
                  <a:lnTo>
                    <a:pt x="344" y="578"/>
                  </a:lnTo>
                  <a:lnTo>
                    <a:pt x="343" y="552"/>
                  </a:lnTo>
                  <a:lnTo>
                    <a:pt x="344" y="524"/>
                  </a:lnTo>
                  <a:lnTo>
                    <a:pt x="349" y="497"/>
                  </a:lnTo>
                  <a:lnTo>
                    <a:pt x="354" y="470"/>
                  </a:lnTo>
                  <a:lnTo>
                    <a:pt x="359" y="444"/>
                  </a:lnTo>
                  <a:lnTo>
                    <a:pt x="366" y="418"/>
                  </a:lnTo>
                  <a:lnTo>
                    <a:pt x="373" y="393"/>
                  </a:lnTo>
                  <a:lnTo>
                    <a:pt x="380" y="368"/>
                  </a:lnTo>
                  <a:lnTo>
                    <a:pt x="387" y="341"/>
                  </a:lnTo>
                  <a:lnTo>
                    <a:pt x="393" y="315"/>
                  </a:lnTo>
                  <a:lnTo>
                    <a:pt x="396" y="288"/>
                  </a:lnTo>
                  <a:lnTo>
                    <a:pt x="406" y="258"/>
                  </a:lnTo>
                  <a:lnTo>
                    <a:pt x="409" y="222"/>
                  </a:lnTo>
                  <a:lnTo>
                    <a:pt x="410" y="188"/>
                  </a:lnTo>
                  <a:lnTo>
                    <a:pt x="420" y="157"/>
                  </a:lnTo>
                  <a:lnTo>
                    <a:pt x="426" y="142"/>
                  </a:lnTo>
                  <a:lnTo>
                    <a:pt x="433" y="127"/>
                  </a:lnTo>
                  <a:lnTo>
                    <a:pt x="440" y="112"/>
                  </a:lnTo>
                  <a:lnTo>
                    <a:pt x="449" y="98"/>
                  </a:lnTo>
                  <a:lnTo>
                    <a:pt x="459" y="85"/>
                  </a:lnTo>
                  <a:lnTo>
                    <a:pt x="471" y="73"/>
                  </a:lnTo>
                  <a:lnTo>
                    <a:pt x="482" y="61"/>
                  </a:lnTo>
                  <a:lnTo>
                    <a:pt x="495" y="51"/>
                  </a:lnTo>
                  <a:lnTo>
                    <a:pt x="509" y="42"/>
                  </a:lnTo>
                  <a:lnTo>
                    <a:pt x="523" y="32"/>
                  </a:lnTo>
                  <a:lnTo>
                    <a:pt x="537" y="24"/>
                  </a:lnTo>
                  <a:lnTo>
                    <a:pt x="552" y="18"/>
                  </a:lnTo>
                  <a:lnTo>
                    <a:pt x="568" y="13"/>
                  </a:lnTo>
                  <a:lnTo>
                    <a:pt x="583" y="8"/>
                  </a:lnTo>
                  <a:lnTo>
                    <a:pt x="599" y="5"/>
                  </a:lnTo>
                  <a:lnTo>
                    <a:pt x="615" y="2"/>
                  </a:lnTo>
                  <a:lnTo>
                    <a:pt x="632" y="0"/>
                  </a:lnTo>
                  <a:lnTo>
                    <a:pt x="649" y="0"/>
                  </a:lnTo>
                  <a:lnTo>
                    <a:pt x="666" y="2"/>
                  </a:lnTo>
                  <a:lnTo>
                    <a:pt x="682" y="6"/>
                  </a:lnTo>
                  <a:lnTo>
                    <a:pt x="697" y="10"/>
                  </a:lnTo>
                  <a:lnTo>
                    <a:pt x="712" y="17"/>
                  </a:lnTo>
                  <a:lnTo>
                    <a:pt x="727" y="23"/>
                  </a:lnTo>
                  <a:lnTo>
                    <a:pt x="74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0" name="Freeform 8"/>
            <p:cNvSpPr>
              <a:spLocks/>
            </p:cNvSpPr>
            <p:nvPr/>
          </p:nvSpPr>
          <p:spPr bwMode="auto">
            <a:xfrm>
              <a:off x="4183" y="2633"/>
              <a:ext cx="153" cy="77"/>
            </a:xfrm>
            <a:custGeom>
              <a:avLst/>
              <a:gdLst>
                <a:gd name="T0" fmla="*/ 306 w 306"/>
                <a:gd name="T1" fmla="*/ 77 h 153"/>
                <a:gd name="T2" fmla="*/ 294 w 306"/>
                <a:gd name="T3" fmla="*/ 70 h 153"/>
                <a:gd name="T4" fmla="*/ 282 w 306"/>
                <a:gd name="T5" fmla="*/ 64 h 153"/>
                <a:gd name="T6" fmla="*/ 269 w 306"/>
                <a:gd name="T7" fmla="*/ 58 h 153"/>
                <a:gd name="T8" fmla="*/ 255 w 306"/>
                <a:gd name="T9" fmla="*/ 53 h 153"/>
                <a:gd name="T10" fmla="*/ 241 w 306"/>
                <a:gd name="T11" fmla="*/ 50 h 153"/>
                <a:gd name="T12" fmla="*/ 228 w 306"/>
                <a:gd name="T13" fmla="*/ 46 h 153"/>
                <a:gd name="T14" fmla="*/ 213 w 306"/>
                <a:gd name="T15" fmla="*/ 44 h 153"/>
                <a:gd name="T16" fmla="*/ 198 w 306"/>
                <a:gd name="T17" fmla="*/ 43 h 153"/>
                <a:gd name="T18" fmla="*/ 183 w 306"/>
                <a:gd name="T19" fmla="*/ 43 h 153"/>
                <a:gd name="T20" fmla="*/ 169 w 306"/>
                <a:gd name="T21" fmla="*/ 44 h 153"/>
                <a:gd name="T22" fmla="*/ 154 w 306"/>
                <a:gd name="T23" fmla="*/ 45 h 153"/>
                <a:gd name="T24" fmla="*/ 140 w 306"/>
                <a:gd name="T25" fmla="*/ 47 h 153"/>
                <a:gd name="T26" fmla="*/ 126 w 306"/>
                <a:gd name="T27" fmla="*/ 51 h 153"/>
                <a:gd name="T28" fmla="*/ 112 w 306"/>
                <a:gd name="T29" fmla="*/ 55 h 153"/>
                <a:gd name="T30" fmla="*/ 100 w 306"/>
                <a:gd name="T31" fmla="*/ 60 h 153"/>
                <a:gd name="T32" fmla="*/ 87 w 306"/>
                <a:gd name="T33" fmla="*/ 67 h 153"/>
                <a:gd name="T34" fmla="*/ 74 w 306"/>
                <a:gd name="T35" fmla="*/ 75 h 153"/>
                <a:gd name="T36" fmla="*/ 62 w 306"/>
                <a:gd name="T37" fmla="*/ 84 h 153"/>
                <a:gd name="T38" fmla="*/ 50 w 306"/>
                <a:gd name="T39" fmla="*/ 93 h 153"/>
                <a:gd name="T40" fmla="*/ 39 w 306"/>
                <a:gd name="T41" fmla="*/ 105 h 153"/>
                <a:gd name="T42" fmla="*/ 27 w 306"/>
                <a:gd name="T43" fmla="*/ 117 h 153"/>
                <a:gd name="T44" fmla="*/ 17 w 306"/>
                <a:gd name="T45" fmla="*/ 128 h 153"/>
                <a:gd name="T46" fmla="*/ 8 w 306"/>
                <a:gd name="T47" fmla="*/ 141 h 153"/>
                <a:gd name="T48" fmla="*/ 0 w 306"/>
                <a:gd name="T49" fmla="*/ 153 h 153"/>
                <a:gd name="T50" fmla="*/ 8 w 306"/>
                <a:gd name="T51" fmla="*/ 127 h 153"/>
                <a:gd name="T52" fmla="*/ 19 w 306"/>
                <a:gd name="T53" fmla="*/ 103 h 153"/>
                <a:gd name="T54" fmla="*/ 35 w 306"/>
                <a:gd name="T55" fmla="*/ 79 h 153"/>
                <a:gd name="T56" fmla="*/ 55 w 306"/>
                <a:gd name="T57" fmla="*/ 58 h 153"/>
                <a:gd name="T58" fmla="*/ 77 w 306"/>
                <a:gd name="T59" fmla="*/ 39 h 153"/>
                <a:gd name="T60" fmla="*/ 101 w 306"/>
                <a:gd name="T61" fmla="*/ 23 h 153"/>
                <a:gd name="T62" fmla="*/ 126 w 306"/>
                <a:gd name="T63" fmla="*/ 12 h 153"/>
                <a:gd name="T64" fmla="*/ 152 w 306"/>
                <a:gd name="T65" fmla="*/ 4 h 153"/>
                <a:gd name="T66" fmla="*/ 168 w 306"/>
                <a:gd name="T67" fmla="*/ 0 h 153"/>
                <a:gd name="T68" fmla="*/ 183 w 306"/>
                <a:gd name="T69" fmla="*/ 0 h 153"/>
                <a:gd name="T70" fmla="*/ 198 w 306"/>
                <a:gd name="T71" fmla="*/ 1 h 153"/>
                <a:gd name="T72" fmla="*/ 213 w 306"/>
                <a:gd name="T73" fmla="*/ 4 h 153"/>
                <a:gd name="T74" fmla="*/ 226 w 306"/>
                <a:gd name="T75" fmla="*/ 8 h 153"/>
                <a:gd name="T76" fmla="*/ 240 w 306"/>
                <a:gd name="T77" fmla="*/ 14 h 153"/>
                <a:gd name="T78" fmla="*/ 254 w 306"/>
                <a:gd name="T79" fmla="*/ 21 h 153"/>
                <a:gd name="T80" fmla="*/ 267 w 306"/>
                <a:gd name="T81" fmla="*/ 28 h 153"/>
                <a:gd name="T82" fmla="*/ 274 w 306"/>
                <a:gd name="T83" fmla="*/ 32 h 153"/>
                <a:gd name="T84" fmla="*/ 279 w 306"/>
                <a:gd name="T85" fmla="*/ 38 h 153"/>
                <a:gd name="T86" fmla="*/ 285 w 306"/>
                <a:gd name="T87" fmla="*/ 44 h 153"/>
                <a:gd name="T88" fmla="*/ 290 w 306"/>
                <a:gd name="T89" fmla="*/ 51 h 153"/>
                <a:gd name="T90" fmla="*/ 293 w 306"/>
                <a:gd name="T91" fmla="*/ 58 h 153"/>
                <a:gd name="T92" fmla="*/ 298 w 306"/>
                <a:gd name="T93" fmla="*/ 64 h 153"/>
                <a:gd name="T94" fmla="*/ 301 w 306"/>
                <a:gd name="T95" fmla="*/ 70 h 153"/>
                <a:gd name="T96" fmla="*/ 306 w 306"/>
                <a:gd name="T97"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6" h="153">
                  <a:moveTo>
                    <a:pt x="306" y="77"/>
                  </a:moveTo>
                  <a:lnTo>
                    <a:pt x="294" y="70"/>
                  </a:lnTo>
                  <a:lnTo>
                    <a:pt x="282" y="64"/>
                  </a:lnTo>
                  <a:lnTo>
                    <a:pt x="269" y="58"/>
                  </a:lnTo>
                  <a:lnTo>
                    <a:pt x="255" y="53"/>
                  </a:lnTo>
                  <a:lnTo>
                    <a:pt x="241" y="50"/>
                  </a:lnTo>
                  <a:lnTo>
                    <a:pt x="228" y="46"/>
                  </a:lnTo>
                  <a:lnTo>
                    <a:pt x="213" y="44"/>
                  </a:lnTo>
                  <a:lnTo>
                    <a:pt x="198" y="43"/>
                  </a:lnTo>
                  <a:lnTo>
                    <a:pt x="183" y="43"/>
                  </a:lnTo>
                  <a:lnTo>
                    <a:pt x="169" y="44"/>
                  </a:lnTo>
                  <a:lnTo>
                    <a:pt x="154" y="45"/>
                  </a:lnTo>
                  <a:lnTo>
                    <a:pt x="140" y="47"/>
                  </a:lnTo>
                  <a:lnTo>
                    <a:pt x="126" y="51"/>
                  </a:lnTo>
                  <a:lnTo>
                    <a:pt x="112" y="55"/>
                  </a:lnTo>
                  <a:lnTo>
                    <a:pt x="100" y="60"/>
                  </a:lnTo>
                  <a:lnTo>
                    <a:pt x="87" y="67"/>
                  </a:lnTo>
                  <a:lnTo>
                    <a:pt x="74" y="75"/>
                  </a:lnTo>
                  <a:lnTo>
                    <a:pt x="62" y="84"/>
                  </a:lnTo>
                  <a:lnTo>
                    <a:pt x="50" y="93"/>
                  </a:lnTo>
                  <a:lnTo>
                    <a:pt x="39" y="105"/>
                  </a:lnTo>
                  <a:lnTo>
                    <a:pt x="27" y="117"/>
                  </a:lnTo>
                  <a:lnTo>
                    <a:pt x="17" y="128"/>
                  </a:lnTo>
                  <a:lnTo>
                    <a:pt x="8" y="141"/>
                  </a:lnTo>
                  <a:lnTo>
                    <a:pt x="0" y="153"/>
                  </a:lnTo>
                  <a:lnTo>
                    <a:pt x="8" y="127"/>
                  </a:lnTo>
                  <a:lnTo>
                    <a:pt x="19" y="103"/>
                  </a:lnTo>
                  <a:lnTo>
                    <a:pt x="35" y="79"/>
                  </a:lnTo>
                  <a:lnTo>
                    <a:pt x="55" y="58"/>
                  </a:lnTo>
                  <a:lnTo>
                    <a:pt x="77" y="39"/>
                  </a:lnTo>
                  <a:lnTo>
                    <a:pt x="101" y="23"/>
                  </a:lnTo>
                  <a:lnTo>
                    <a:pt x="126" y="12"/>
                  </a:lnTo>
                  <a:lnTo>
                    <a:pt x="152" y="4"/>
                  </a:lnTo>
                  <a:lnTo>
                    <a:pt x="168" y="0"/>
                  </a:lnTo>
                  <a:lnTo>
                    <a:pt x="183" y="0"/>
                  </a:lnTo>
                  <a:lnTo>
                    <a:pt x="198" y="1"/>
                  </a:lnTo>
                  <a:lnTo>
                    <a:pt x="213" y="4"/>
                  </a:lnTo>
                  <a:lnTo>
                    <a:pt x="226" y="8"/>
                  </a:lnTo>
                  <a:lnTo>
                    <a:pt x="240" y="14"/>
                  </a:lnTo>
                  <a:lnTo>
                    <a:pt x="254" y="21"/>
                  </a:lnTo>
                  <a:lnTo>
                    <a:pt x="267" y="28"/>
                  </a:lnTo>
                  <a:lnTo>
                    <a:pt x="274" y="32"/>
                  </a:lnTo>
                  <a:lnTo>
                    <a:pt x="279" y="38"/>
                  </a:lnTo>
                  <a:lnTo>
                    <a:pt x="285" y="44"/>
                  </a:lnTo>
                  <a:lnTo>
                    <a:pt x="290" y="51"/>
                  </a:lnTo>
                  <a:lnTo>
                    <a:pt x="293" y="58"/>
                  </a:lnTo>
                  <a:lnTo>
                    <a:pt x="298" y="64"/>
                  </a:lnTo>
                  <a:lnTo>
                    <a:pt x="301" y="70"/>
                  </a:lnTo>
                  <a:lnTo>
                    <a:pt x="306" y="77"/>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1" name="Freeform 9"/>
            <p:cNvSpPr>
              <a:spLocks/>
            </p:cNvSpPr>
            <p:nvPr/>
          </p:nvSpPr>
          <p:spPr bwMode="auto">
            <a:xfrm>
              <a:off x="4146" y="2674"/>
              <a:ext cx="273" cy="337"/>
            </a:xfrm>
            <a:custGeom>
              <a:avLst/>
              <a:gdLst>
                <a:gd name="T0" fmla="*/ 421 w 546"/>
                <a:gd name="T1" fmla="*/ 85 h 674"/>
                <a:gd name="T2" fmla="*/ 459 w 546"/>
                <a:gd name="T3" fmla="*/ 121 h 674"/>
                <a:gd name="T4" fmla="*/ 497 w 546"/>
                <a:gd name="T5" fmla="*/ 154 h 674"/>
                <a:gd name="T6" fmla="*/ 526 w 546"/>
                <a:gd name="T7" fmla="*/ 219 h 674"/>
                <a:gd name="T8" fmla="*/ 538 w 546"/>
                <a:gd name="T9" fmla="*/ 290 h 674"/>
                <a:gd name="T10" fmla="*/ 520 w 546"/>
                <a:gd name="T11" fmla="*/ 359 h 674"/>
                <a:gd name="T12" fmla="*/ 502 w 546"/>
                <a:gd name="T13" fmla="*/ 423 h 674"/>
                <a:gd name="T14" fmla="*/ 489 w 546"/>
                <a:gd name="T15" fmla="*/ 488 h 674"/>
                <a:gd name="T16" fmla="*/ 484 w 546"/>
                <a:gd name="T17" fmla="*/ 547 h 674"/>
                <a:gd name="T18" fmla="*/ 493 w 546"/>
                <a:gd name="T19" fmla="*/ 559 h 674"/>
                <a:gd name="T20" fmla="*/ 505 w 546"/>
                <a:gd name="T21" fmla="*/ 495 h 674"/>
                <a:gd name="T22" fmla="*/ 531 w 546"/>
                <a:gd name="T23" fmla="*/ 437 h 674"/>
                <a:gd name="T24" fmla="*/ 546 w 546"/>
                <a:gd name="T25" fmla="*/ 458 h 674"/>
                <a:gd name="T26" fmla="*/ 542 w 546"/>
                <a:gd name="T27" fmla="*/ 522 h 674"/>
                <a:gd name="T28" fmla="*/ 513 w 546"/>
                <a:gd name="T29" fmla="*/ 576 h 674"/>
                <a:gd name="T30" fmla="*/ 481 w 546"/>
                <a:gd name="T31" fmla="*/ 611 h 674"/>
                <a:gd name="T32" fmla="*/ 450 w 546"/>
                <a:gd name="T33" fmla="*/ 644 h 674"/>
                <a:gd name="T34" fmla="*/ 420 w 546"/>
                <a:gd name="T35" fmla="*/ 623 h 674"/>
                <a:gd name="T36" fmla="*/ 413 w 546"/>
                <a:gd name="T37" fmla="*/ 478 h 674"/>
                <a:gd name="T38" fmla="*/ 444 w 546"/>
                <a:gd name="T39" fmla="*/ 405 h 674"/>
                <a:gd name="T40" fmla="*/ 480 w 546"/>
                <a:gd name="T41" fmla="*/ 335 h 674"/>
                <a:gd name="T42" fmla="*/ 487 w 546"/>
                <a:gd name="T43" fmla="*/ 256 h 674"/>
                <a:gd name="T44" fmla="*/ 469 w 546"/>
                <a:gd name="T45" fmla="*/ 188 h 674"/>
                <a:gd name="T46" fmla="*/ 427 w 546"/>
                <a:gd name="T47" fmla="*/ 130 h 674"/>
                <a:gd name="T48" fmla="*/ 389 w 546"/>
                <a:gd name="T49" fmla="*/ 94 h 674"/>
                <a:gd name="T50" fmla="*/ 356 w 546"/>
                <a:gd name="T51" fmla="*/ 68 h 674"/>
                <a:gd name="T52" fmla="*/ 322 w 546"/>
                <a:gd name="T53" fmla="*/ 46 h 674"/>
                <a:gd name="T54" fmla="*/ 284 w 546"/>
                <a:gd name="T55" fmla="*/ 32 h 674"/>
                <a:gd name="T56" fmla="*/ 245 w 546"/>
                <a:gd name="T57" fmla="*/ 30 h 674"/>
                <a:gd name="T58" fmla="*/ 201 w 546"/>
                <a:gd name="T59" fmla="*/ 41 h 674"/>
                <a:gd name="T60" fmla="*/ 159 w 546"/>
                <a:gd name="T61" fmla="*/ 64 h 674"/>
                <a:gd name="T62" fmla="*/ 125 w 546"/>
                <a:gd name="T63" fmla="*/ 99 h 674"/>
                <a:gd name="T64" fmla="*/ 89 w 546"/>
                <a:gd name="T65" fmla="*/ 149 h 674"/>
                <a:gd name="T66" fmla="*/ 62 w 546"/>
                <a:gd name="T67" fmla="*/ 207 h 674"/>
                <a:gd name="T68" fmla="*/ 46 w 546"/>
                <a:gd name="T69" fmla="*/ 271 h 674"/>
                <a:gd name="T70" fmla="*/ 45 w 546"/>
                <a:gd name="T71" fmla="*/ 333 h 674"/>
                <a:gd name="T72" fmla="*/ 65 w 546"/>
                <a:gd name="T73" fmla="*/ 389 h 674"/>
                <a:gd name="T74" fmla="*/ 103 w 546"/>
                <a:gd name="T75" fmla="*/ 427 h 674"/>
                <a:gd name="T76" fmla="*/ 123 w 546"/>
                <a:gd name="T77" fmla="*/ 462 h 674"/>
                <a:gd name="T78" fmla="*/ 135 w 546"/>
                <a:gd name="T79" fmla="*/ 501 h 674"/>
                <a:gd name="T80" fmla="*/ 130 w 546"/>
                <a:gd name="T81" fmla="*/ 548 h 674"/>
                <a:gd name="T82" fmla="*/ 95 w 546"/>
                <a:gd name="T83" fmla="*/ 511 h 674"/>
                <a:gd name="T84" fmla="*/ 68 w 546"/>
                <a:gd name="T85" fmla="*/ 471 h 674"/>
                <a:gd name="T86" fmla="*/ 51 w 546"/>
                <a:gd name="T87" fmla="*/ 427 h 674"/>
                <a:gd name="T88" fmla="*/ 41 w 546"/>
                <a:gd name="T89" fmla="*/ 424 h 674"/>
                <a:gd name="T90" fmla="*/ 55 w 546"/>
                <a:gd name="T91" fmla="*/ 499 h 674"/>
                <a:gd name="T92" fmla="*/ 83 w 546"/>
                <a:gd name="T93" fmla="*/ 545 h 674"/>
                <a:gd name="T94" fmla="*/ 115 w 546"/>
                <a:gd name="T95" fmla="*/ 589 h 674"/>
                <a:gd name="T96" fmla="*/ 125 w 546"/>
                <a:gd name="T97" fmla="*/ 674 h 674"/>
                <a:gd name="T98" fmla="*/ 48 w 546"/>
                <a:gd name="T99" fmla="*/ 589 h 674"/>
                <a:gd name="T100" fmla="*/ 4 w 546"/>
                <a:gd name="T101" fmla="*/ 490 h 674"/>
                <a:gd name="T102" fmla="*/ 6 w 546"/>
                <a:gd name="T103" fmla="*/ 372 h 674"/>
                <a:gd name="T104" fmla="*/ 24 w 546"/>
                <a:gd name="T105" fmla="*/ 250 h 674"/>
                <a:gd name="T106" fmla="*/ 27 w 546"/>
                <a:gd name="T107" fmla="*/ 225 h 674"/>
                <a:gd name="T108" fmla="*/ 54 w 546"/>
                <a:gd name="T109" fmla="*/ 158 h 674"/>
                <a:gd name="T110" fmla="*/ 102 w 546"/>
                <a:gd name="T111" fmla="*/ 73 h 674"/>
                <a:gd name="T112" fmla="*/ 181 w 546"/>
                <a:gd name="T113" fmla="*/ 15 h 674"/>
                <a:gd name="T114" fmla="*/ 223 w 546"/>
                <a:gd name="T115" fmla="*/ 3 h 674"/>
                <a:gd name="T116" fmla="*/ 268 w 546"/>
                <a:gd name="T117" fmla="*/ 0 h 674"/>
                <a:gd name="T118" fmla="*/ 312 w 546"/>
                <a:gd name="T119" fmla="*/ 5 h 674"/>
                <a:gd name="T120" fmla="*/ 353 w 546"/>
                <a:gd name="T121" fmla="*/ 20 h 674"/>
                <a:gd name="T122" fmla="*/ 389 w 546"/>
                <a:gd name="T123" fmla="*/ 47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6" h="674">
                  <a:moveTo>
                    <a:pt x="399" y="59"/>
                  </a:moveTo>
                  <a:lnTo>
                    <a:pt x="410" y="71"/>
                  </a:lnTo>
                  <a:lnTo>
                    <a:pt x="421" y="85"/>
                  </a:lnTo>
                  <a:lnTo>
                    <a:pt x="434" y="97"/>
                  </a:lnTo>
                  <a:lnTo>
                    <a:pt x="447" y="109"/>
                  </a:lnTo>
                  <a:lnTo>
                    <a:pt x="459" y="121"/>
                  </a:lnTo>
                  <a:lnTo>
                    <a:pt x="472" y="132"/>
                  </a:lnTo>
                  <a:lnTo>
                    <a:pt x="485" y="144"/>
                  </a:lnTo>
                  <a:lnTo>
                    <a:pt x="497" y="154"/>
                  </a:lnTo>
                  <a:lnTo>
                    <a:pt x="509" y="175"/>
                  </a:lnTo>
                  <a:lnTo>
                    <a:pt x="518" y="196"/>
                  </a:lnTo>
                  <a:lnTo>
                    <a:pt x="526" y="219"/>
                  </a:lnTo>
                  <a:lnTo>
                    <a:pt x="533" y="242"/>
                  </a:lnTo>
                  <a:lnTo>
                    <a:pt x="537" y="266"/>
                  </a:lnTo>
                  <a:lnTo>
                    <a:pt x="538" y="290"/>
                  </a:lnTo>
                  <a:lnTo>
                    <a:pt x="534" y="314"/>
                  </a:lnTo>
                  <a:lnTo>
                    <a:pt x="528" y="339"/>
                  </a:lnTo>
                  <a:lnTo>
                    <a:pt x="520" y="359"/>
                  </a:lnTo>
                  <a:lnTo>
                    <a:pt x="513" y="380"/>
                  </a:lnTo>
                  <a:lnTo>
                    <a:pt x="508" y="401"/>
                  </a:lnTo>
                  <a:lnTo>
                    <a:pt x="502" y="423"/>
                  </a:lnTo>
                  <a:lnTo>
                    <a:pt x="497" y="445"/>
                  </a:lnTo>
                  <a:lnTo>
                    <a:pt x="493" y="467"/>
                  </a:lnTo>
                  <a:lnTo>
                    <a:pt x="489" y="488"/>
                  </a:lnTo>
                  <a:lnTo>
                    <a:pt x="487" y="511"/>
                  </a:lnTo>
                  <a:lnTo>
                    <a:pt x="484" y="529"/>
                  </a:lnTo>
                  <a:lnTo>
                    <a:pt x="484" y="547"/>
                  </a:lnTo>
                  <a:lnTo>
                    <a:pt x="487" y="566"/>
                  </a:lnTo>
                  <a:lnTo>
                    <a:pt x="492" y="582"/>
                  </a:lnTo>
                  <a:lnTo>
                    <a:pt x="493" y="559"/>
                  </a:lnTo>
                  <a:lnTo>
                    <a:pt x="495" y="537"/>
                  </a:lnTo>
                  <a:lnTo>
                    <a:pt x="500" y="516"/>
                  </a:lnTo>
                  <a:lnTo>
                    <a:pt x="505" y="495"/>
                  </a:lnTo>
                  <a:lnTo>
                    <a:pt x="512" y="476"/>
                  </a:lnTo>
                  <a:lnTo>
                    <a:pt x="522" y="456"/>
                  </a:lnTo>
                  <a:lnTo>
                    <a:pt x="531" y="437"/>
                  </a:lnTo>
                  <a:lnTo>
                    <a:pt x="541" y="418"/>
                  </a:lnTo>
                  <a:lnTo>
                    <a:pt x="543" y="438"/>
                  </a:lnTo>
                  <a:lnTo>
                    <a:pt x="546" y="458"/>
                  </a:lnTo>
                  <a:lnTo>
                    <a:pt x="546" y="479"/>
                  </a:lnTo>
                  <a:lnTo>
                    <a:pt x="545" y="500"/>
                  </a:lnTo>
                  <a:lnTo>
                    <a:pt x="542" y="522"/>
                  </a:lnTo>
                  <a:lnTo>
                    <a:pt x="535" y="541"/>
                  </a:lnTo>
                  <a:lnTo>
                    <a:pt x="526" y="560"/>
                  </a:lnTo>
                  <a:lnTo>
                    <a:pt x="513" y="576"/>
                  </a:lnTo>
                  <a:lnTo>
                    <a:pt x="502" y="587"/>
                  </a:lnTo>
                  <a:lnTo>
                    <a:pt x="492" y="599"/>
                  </a:lnTo>
                  <a:lnTo>
                    <a:pt x="481" y="611"/>
                  </a:lnTo>
                  <a:lnTo>
                    <a:pt x="471" y="621"/>
                  </a:lnTo>
                  <a:lnTo>
                    <a:pt x="461" y="632"/>
                  </a:lnTo>
                  <a:lnTo>
                    <a:pt x="450" y="644"/>
                  </a:lnTo>
                  <a:lnTo>
                    <a:pt x="441" y="655"/>
                  </a:lnTo>
                  <a:lnTo>
                    <a:pt x="432" y="668"/>
                  </a:lnTo>
                  <a:lnTo>
                    <a:pt x="420" y="623"/>
                  </a:lnTo>
                  <a:lnTo>
                    <a:pt x="414" y="576"/>
                  </a:lnTo>
                  <a:lnTo>
                    <a:pt x="412" y="528"/>
                  </a:lnTo>
                  <a:lnTo>
                    <a:pt x="413" y="478"/>
                  </a:lnTo>
                  <a:lnTo>
                    <a:pt x="420" y="453"/>
                  </a:lnTo>
                  <a:lnTo>
                    <a:pt x="432" y="429"/>
                  </a:lnTo>
                  <a:lnTo>
                    <a:pt x="444" y="405"/>
                  </a:lnTo>
                  <a:lnTo>
                    <a:pt x="458" y="382"/>
                  </a:lnTo>
                  <a:lnTo>
                    <a:pt x="471" y="359"/>
                  </a:lnTo>
                  <a:lnTo>
                    <a:pt x="480" y="335"/>
                  </a:lnTo>
                  <a:lnTo>
                    <a:pt x="486" y="309"/>
                  </a:lnTo>
                  <a:lnTo>
                    <a:pt x="487" y="281"/>
                  </a:lnTo>
                  <a:lnTo>
                    <a:pt x="487" y="256"/>
                  </a:lnTo>
                  <a:lnTo>
                    <a:pt x="484" y="232"/>
                  </a:lnTo>
                  <a:lnTo>
                    <a:pt x="478" y="210"/>
                  </a:lnTo>
                  <a:lnTo>
                    <a:pt x="469" y="188"/>
                  </a:lnTo>
                  <a:lnTo>
                    <a:pt x="457" y="168"/>
                  </a:lnTo>
                  <a:lnTo>
                    <a:pt x="443" y="149"/>
                  </a:lnTo>
                  <a:lnTo>
                    <a:pt x="427" y="130"/>
                  </a:lnTo>
                  <a:lnTo>
                    <a:pt x="410" y="113"/>
                  </a:lnTo>
                  <a:lnTo>
                    <a:pt x="399" y="104"/>
                  </a:lnTo>
                  <a:lnTo>
                    <a:pt x="389" y="94"/>
                  </a:lnTo>
                  <a:lnTo>
                    <a:pt x="378" y="85"/>
                  </a:lnTo>
                  <a:lnTo>
                    <a:pt x="367" y="77"/>
                  </a:lnTo>
                  <a:lnTo>
                    <a:pt x="356" y="68"/>
                  </a:lnTo>
                  <a:lnTo>
                    <a:pt x="345" y="61"/>
                  </a:lnTo>
                  <a:lnTo>
                    <a:pt x="334" y="53"/>
                  </a:lnTo>
                  <a:lnTo>
                    <a:pt x="322" y="46"/>
                  </a:lnTo>
                  <a:lnTo>
                    <a:pt x="310" y="41"/>
                  </a:lnTo>
                  <a:lnTo>
                    <a:pt x="297" y="36"/>
                  </a:lnTo>
                  <a:lnTo>
                    <a:pt x="284" y="32"/>
                  </a:lnTo>
                  <a:lnTo>
                    <a:pt x="272" y="30"/>
                  </a:lnTo>
                  <a:lnTo>
                    <a:pt x="259" y="29"/>
                  </a:lnTo>
                  <a:lnTo>
                    <a:pt x="245" y="30"/>
                  </a:lnTo>
                  <a:lnTo>
                    <a:pt x="231" y="32"/>
                  </a:lnTo>
                  <a:lnTo>
                    <a:pt x="216" y="36"/>
                  </a:lnTo>
                  <a:lnTo>
                    <a:pt x="201" y="41"/>
                  </a:lnTo>
                  <a:lnTo>
                    <a:pt x="188" y="47"/>
                  </a:lnTo>
                  <a:lnTo>
                    <a:pt x="173" y="55"/>
                  </a:lnTo>
                  <a:lnTo>
                    <a:pt x="159" y="64"/>
                  </a:lnTo>
                  <a:lnTo>
                    <a:pt x="146" y="75"/>
                  </a:lnTo>
                  <a:lnTo>
                    <a:pt x="135" y="86"/>
                  </a:lnTo>
                  <a:lnTo>
                    <a:pt x="125" y="99"/>
                  </a:lnTo>
                  <a:lnTo>
                    <a:pt x="118" y="114"/>
                  </a:lnTo>
                  <a:lnTo>
                    <a:pt x="102" y="130"/>
                  </a:lnTo>
                  <a:lnTo>
                    <a:pt x="89" y="149"/>
                  </a:lnTo>
                  <a:lnTo>
                    <a:pt x="78" y="167"/>
                  </a:lnTo>
                  <a:lnTo>
                    <a:pt x="69" y="187"/>
                  </a:lnTo>
                  <a:lnTo>
                    <a:pt x="62" y="207"/>
                  </a:lnTo>
                  <a:lnTo>
                    <a:pt x="56" y="228"/>
                  </a:lnTo>
                  <a:lnTo>
                    <a:pt x="51" y="250"/>
                  </a:lnTo>
                  <a:lnTo>
                    <a:pt x="46" y="271"/>
                  </a:lnTo>
                  <a:lnTo>
                    <a:pt x="44" y="291"/>
                  </a:lnTo>
                  <a:lnTo>
                    <a:pt x="42" y="312"/>
                  </a:lnTo>
                  <a:lnTo>
                    <a:pt x="45" y="333"/>
                  </a:lnTo>
                  <a:lnTo>
                    <a:pt x="48" y="352"/>
                  </a:lnTo>
                  <a:lnTo>
                    <a:pt x="55" y="371"/>
                  </a:lnTo>
                  <a:lnTo>
                    <a:pt x="65" y="389"/>
                  </a:lnTo>
                  <a:lnTo>
                    <a:pt x="78" y="404"/>
                  </a:lnTo>
                  <a:lnTo>
                    <a:pt x="94" y="418"/>
                  </a:lnTo>
                  <a:lnTo>
                    <a:pt x="103" y="427"/>
                  </a:lnTo>
                  <a:lnTo>
                    <a:pt x="112" y="439"/>
                  </a:lnTo>
                  <a:lnTo>
                    <a:pt x="117" y="450"/>
                  </a:lnTo>
                  <a:lnTo>
                    <a:pt x="123" y="462"/>
                  </a:lnTo>
                  <a:lnTo>
                    <a:pt x="128" y="475"/>
                  </a:lnTo>
                  <a:lnTo>
                    <a:pt x="131" y="487"/>
                  </a:lnTo>
                  <a:lnTo>
                    <a:pt x="135" y="501"/>
                  </a:lnTo>
                  <a:lnTo>
                    <a:pt x="138" y="514"/>
                  </a:lnTo>
                  <a:lnTo>
                    <a:pt x="141" y="560"/>
                  </a:lnTo>
                  <a:lnTo>
                    <a:pt x="130" y="548"/>
                  </a:lnTo>
                  <a:lnTo>
                    <a:pt x="117" y="536"/>
                  </a:lnTo>
                  <a:lnTo>
                    <a:pt x="106" y="524"/>
                  </a:lnTo>
                  <a:lnTo>
                    <a:pt x="95" y="511"/>
                  </a:lnTo>
                  <a:lnTo>
                    <a:pt x="85" y="498"/>
                  </a:lnTo>
                  <a:lnTo>
                    <a:pt x="76" y="485"/>
                  </a:lnTo>
                  <a:lnTo>
                    <a:pt x="68" y="471"/>
                  </a:lnTo>
                  <a:lnTo>
                    <a:pt x="61" y="456"/>
                  </a:lnTo>
                  <a:lnTo>
                    <a:pt x="55" y="442"/>
                  </a:lnTo>
                  <a:lnTo>
                    <a:pt x="51" y="427"/>
                  </a:lnTo>
                  <a:lnTo>
                    <a:pt x="46" y="412"/>
                  </a:lnTo>
                  <a:lnTo>
                    <a:pt x="40" y="399"/>
                  </a:lnTo>
                  <a:lnTo>
                    <a:pt x="41" y="424"/>
                  </a:lnTo>
                  <a:lnTo>
                    <a:pt x="45" y="449"/>
                  </a:lnTo>
                  <a:lnTo>
                    <a:pt x="49" y="475"/>
                  </a:lnTo>
                  <a:lnTo>
                    <a:pt x="55" y="499"/>
                  </a:lnTo>
                  <a:lnTo>
                    <a:pt x="62" y="515"/>
                  </a:lnTo>
                  <a:lnTo>
                    <a:pt x="72" y="530"/>
                  </a:lnTo>
                  <a:lnTo>
                    <a:pt x="83" y="545"/>
                  </a:lnTo>
                  <a:lnTo>
                    <a:pt x="94" y="560"/>
                  </a:lnTo>
                  <a:lnTo>
                    <a:pt x="105" y="574"/>
                  </a:lnTo>
                  <a:lnTo>
                    <a:pt x="115" y="589"/>
                  </a:lnTo>
                  <a:lnTo>
                    <a:pt x="123" y="605"/>
                  </a:lnTo>
                  <a:lnTo>
                    <a:pt x="129" y="622"/>
                  </a:lnTo>
                  <a:lnTo>
                    <a:pt x="125" y="674"/>
                  </a:lnTo>
                  <a:lnTo>
                    <a:pt x="97" y="647"/>
                  </a:lnTo>
                  <a:lnTo>
                    <a:pt x="70" y="619"/>
                  </a:lnTo>
                  <a:lnTo>
                    <a:pt x="48" y="589"/>
                  </a:lnTo>
                  <a:lnTo>
                    <a:pt x="29" y="558"/>
                  </a:lnTo>
                  <a:lnTo>
                    <a:pt x="14" y="524"/>
                  </a:lnTo>
                  <a:lnTo>
                    <a:pt x="4" y="490"/>
                  </a:lnTo>
                  <a:lnTo>
                    <a:pt x="0" y="453"/>
                  </a:lnTo>
                  <a:lnTo>
                    <a:pt x="1" y="414"/>
                  </a:lnTo>
                  <a:lnTo>
                    <a:pt x="6" y="372"/>
                  </a:lnTo>
                  <a:lnTo>
                    <a:pt x="13" y="332"/>
                  </a:lnTo>
                  <a:lnTo>
                    <a:pt x="18" y="291"/>
                  </a:lnTo>
                  <a:lnTo>
                    <a:pt x="24" y="250"/>
                  </a:lnTo>
                  <a:lnTo>
                    <a:pt x="26" y="242"/>
                  </a:lnTo>
                  <a:lnTo>
                    <a:pt x="27" y="234"/>
                  </a:lnTo>
                  <a:lnTo>
                    <a:pt x="27" y="225"/>
                  </a:lnTo>
                  <a:lnTo>
                    <a:pt x="29" y="217"/>
                  </a:lnTo>
                  <a:lnTo>
                    <a:pt x="41" y="188"/>
                  </a:lnTo>
                  <a:lnTo>
                    <a:pt x="54" y="158"/>
                  </a:lnTo>
                  <a:lnTo>
                    <a:pt x="68" y="128"/>
                  </a:lnTo>
                  <a:lnTo>
                    <a:pt x="84" y="99"/>
                  </a:lnTo>
                  <a:lnTo>
                    <a:pt x="102" y="73"/>
                  </a:lnTo>
                  <a:lnTo>
                    <a:pt x="124" y="50"/>
                  </a:lnTo>
                  <a:lnTo>
                    <a:pt x="150" y="30"/>
                  </a:lnTo>
                  <a:lnTo>
                    <a:pt x="181" y="15"/>
                  </a:lnTo>
                  <a:lnTo>
                    <a:pt x="194" y="10"/>
                  </a:lnTo>
                  <a:lnTo>
                    <a:pt x="208" y="7"/>
                  </a:lnTo>
                  <a:lnTo>
                    <a:pt x="223" y="3"/>
                  </a:lnTo>
                  <a:lnTo>
                    <a:pt x="238" y="1"/>
                  </a:lnTo>
                  <a:lnTo>
                    <a:pt x="253" y="0"/>
                  </a:lnTo>
                  <a:lnTo>
                    <a:pt x="268" y="0"/>
                  </a:lnTo>
                  <a:lnTo>
                    <a:pt x="283" y="0"/>
                  </a:lnTo>
                  <a:lnTo>
                    <a:pt x="298" y="2"/>
                  </a:lnTo>
                  <a:lnTo>
                    <a:pt x="312" y="5"/>
                  </a:lnTo>
                  <a:lnTo>
                    <a:pt x="327" y="8"/>
                  </a:lnTo>
                  <a:lnTo>
                    <a:pt x="341" y="14"/>
                  </a:lnTo>
                  <a:lnTo>
                    <a:pt x="353" y="20"/>
                  </a:lnTo>
                  <a:lnTo>
                    <a:pt x="366" y="28"/>
                  </a:lnTo>
                  <a:lnTo>
                    <a:pt x="379" y="37"/>
                  </a:lnTo>
                  <a:lnTo>
                    <a:pt x="389" y="47"/>
                  </a:lnTo>
                  <a:lnTo>
                    <a:pt x="399"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2" name="Freeform 10"/>
            <p:cNvSpPr>
              <a:spLocks/>
            </p:cNvSpPr>
            <p:nvPr/>
          </p:nvSpPr>
          <p:spPr bwMode="auto">
            <a:xfrm>
              <a:off x="4198" y="2710"/>
              <a:ext cx="161" cy="307"/>
            </a:xfrm>
            <a:custGeom>
              <a:avLst/>
              <a:gdLst>
                <a:gd name="T0" fmla="*/ 299 w 323"/>
                <a:gd name="T1" fmla="*/ 146 h 614"/>
                <a:gd name="T2" fmla="*/ 310 w 323"/>
                <a:gd name="T3" fmla="*/ 173 h 614"/>
                <a:gd name="T4" fmla="*/ 321 w 323"/>
                <a:gd name="T5" fmla="*/ 201 h 614"/>
                <a:gd name="T6" fmla="*/ 322 w 323"/>
                <a:gd name="T7" fmla="*/ 230 h 614"/>
                <a:gd name="T8" fmla="*/ 309 w 323"/>
                <a:gd name="T9" fmla="*/ 275 h 614"/>
                <a:gd name="T10" fmla="*/ 294 w 323"/>
                <a:gd name="T11" fmla="*/ 334 h 614"/>
                <a:gd name="T12" fmla="*/ 272 w 323"/>
                <a:gd name="T13" fmla="*/ 390 h 614"/>
                <a:gd name="T14" fmla="*/ 232 w 323"/>
                <a:gd name="T15" fmla="*/ 434 h 614"/>
                <a:gd name="T16" fmla="*/ 186 w 323"/>
                <a:gd name="T17" fmla="*/ 449 h 614"/>
                <a:gd name="T18" fmla="*/ 155 w 323"/>
                <a:gd name="T19" fmla="*/ 450 h 614"/>
                <a:gd name="T20" fmla="*/ 125 w 323"/>
                <a:gd name="T21" fmla="*/ 444 h 614"/>
                <a:gd name="T22" fmla="*/ 98 w 323"/>
                <a:gd name="T23" fmla="*/ 431 h 614"/>
                <a:gd name="T24" fmla="*/ 89 w 323"/>
                <a:gd name="T25" fmla="*/ 429 h 614"/>
                <a:gd name="T26" fmla="*/ 98 w 323"/>
                <a:gd name="T27" fmla="*/ 443 h 614"/>
                <a:gd name="T28" fmla="*/ 111 w 323"/>
                <a:gd name="T29" fmla="*/ 454 h 614"/>
                <a:gd name="T30" fmla="*/ 126 w 323"/>
                <a:gd name="T31" fmla="*/ 465 h 614"/>
                <a:gd name="T32" fmla="*/ 147 w 323"/>
                <a:gd name="T33" fmla="*/ 476 h 614"/>
                <a:gd name="T34" fmla="*/ 177 w 323"/>
                <a:gd name="T35" fmla="*/ 484 h 614"/>
                <a:gd name="T36" fmla="*/ 208 w 323"/>
                <a:gd name="T37" fmla="*/ 485 h 614"/>
                <a:gd name="T38" fmla="*/ 238 w 323"/>
                <a:gd name="T39" fmla="*/ 477 h 614"/>
                <a:gd name="T40" fmla="*/ 257 w 323"/>
                <a:gd name="T41" fmla="*/ 465 h 614"/>
                <a:gd name="T42" fmla="*/ 269 w 323"/>
                <a:gd name="T43" fmla="*/ 458 h 614"/>
                <a:gd name="T44" fmla="*/ 271 w 323"/>
                <a:gd name="T45" fmla="*/ 480 h 614"/>
                <a:gd name="T46" fmla="*/ 270 w 323"/>
                <a:gd name="T47" fmla="*/ 536 h 614"/>
                <a:gd name="T48" fmla="*/ 269 w 323"/>
                <a:gd name="T49" fmla="*/ 573 h 614"/>
                <a:gd name="T50" fmla="*/ 249 w 323"/>
                <a:gd name="T51" fmla="*/ 588 h 614"/>
                <a:gd name="T52" fmla="*/ 219 w 323"/>
                <a:gd name="T53" fmla="*/ 606 h 614"/>
                <a:gd name="T54" fmla="*/ 174 w 323"/>
                <a:gd name="T55" fmla="*/ 614 h 614"/>
                <a:gd name="T56" fmla="*/ 128 w 323"/>
                <a:gd name="T57" fmla="*/ 606 h 614"/>
                <a:gd name="T58" fmla="*/ 85 w 323"/>
                <a:gd name="T59" fmla="*/ 588 h 614"/>
                <a:gd name="T60" fmla="*/ 63 w 323"/>
                <a:gd name="T61" fmla="*/ 573 h 614"/>
                <a:gd name="T62" fmla="*/ 63 w 323"/>
                <a:gd name="T63" fmla="*/ 564 h 614"/>
                <a:gd name="T64" fmla="*/ 74 w 323"/>
                <a:gd name="T65" fmla="*/ 523 h 614"/>
                <a:gd name="T66" fmla="*/ 75 w 323"/>
                <a:gd name="T67" fmla="*/ 440 h 614"/>
                <a:gd name="T68" fmla="*/ 65 w 323"/>
                <a:gd name="T69" fmla="*/ 382 h 614"/>
                <a:gd name="T70" fmla="*/ 45 w 323"/>
                <a:gd name="T71" fmla="*/ 339 h 614"/>
                <a:gd name="T72" fmla="*/ 24 w 323"/>
                <a:gd name="T73" fmla="*/ 300 h 614"/>
                <a:gd name="T74" fmla="*/ 11 w 323"/>
                <a:gd name="T75" fmla="*/ 275 h 614"/>
                <a:gd name="T76" fmla="*/ 0 w 323"/>
                <a:gd name="T77" fmla="*/ 230 h 614"/>
                <a:gd name="T78" fmla="*/ 7 w 323"/>
                <a:gd name="T79" fmla="*/ 146 h 614"/>
                <a:gd name="T80" fmla="*/ 29 w 323"/>
                <a:gd name="T81" fmla="*/ 104 h 614"/>
                <a:gd name="T82" fmla="*/ 45 w 323"/>
                <a:gd name="T83" fmla="*/ 97 h 614"/>
                <a:gd name="T84" fmla="*/ 62 w 323"/>
                <a:gd name="T85" fmla="*/ 90 h 614"/>
                <a:gd name="T86" fmla="*/ 77 w 323"/>
                <a:gd name="T87" fmla="*/ 82 h 614"/>
                <a:gd name="T88" fmla="*/ 95 w 323"/>
                <a:gd name="T89" fmla="*/ 68 h 614"/>
                <a:gd name="T90" fmla="*/ 113 w 323"/>
                <a:gd name="T91" fmla="*/ 51 h 614"/>
                <a:gd name="T92" fmla="*/ 129 w 323"/>
                <a:gd name="T93" fmla="*/ 31 h 614"/>
                <a:gd name="T94" fmla="*/ 143 w 323"/>
                <a:gd name="T95" fmla="*/ 11 h 614"/>
                <a:gd name="T96" fmla="*/ 164 w 323"/>
                <a:gd name="T97" fmla="*/ 22 h 614"/>
                <a:gd name="T98" fmla="*/ 199 w 323"/>
                <a:gd name="T99" fmla="*/ 56 h 614"/>
                <a:gd name="T100" fmla="*/ 239 w 323"/>
                <a:gd name="T101" fmla="*/ 83 h 614"/>
                <a:gd name="T102" fmla="*/ 277 w 323"/>
                <a:gd name="T103" fmla="*/ 11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3" h="614">
                  <a:moveTo>
                    <a:pt x="294" y="132"/>
                  </a:moveTo>
                  <a:lnTo>
                    <a:pt x="299" y="146"/>
                  </a:lnTo>
                  <a:lnTo>
                    <a:pt x="303" y="159"/>
                  </a:lnTo>
                  <a:lnTo>
                    <a:pt x="310" y="173"/>
                  </a:lnTo>
                  <a:lnTo>
                    <a:pt x="316" y="187"/>
                  </a:lnTo>
                  <a:lnTo>
                    <a:pt x="321" y="201"/>
                  </a:lnTo>
                  <a:lnTo>
                    <a:pt x="323" y="216"/>
                  </a:lnTo>
                  <a:lnTo>
                    <a:pt x="322" y="230"/>
                  </a:lnTo>
                  <a:lnTo>
                    <a:pt x="317" y="246"/>
                  </a:lnTo>
                  <a:lnTo>
                    <a:pt x="309" y="275"/>
                  </a:lnTo>
                  <a:lnTo>
                    <a:pt x="302" y="305"/>
                  </a:lnTo>
                  <a:lnTo>
                    <a:pt x="294" y="334"/>
                  </a:lnTo>
                  <a:lnTo>
                    <a:pt x="285" y="363"/>
                  </a:lnTo>
                  <a:lnTo>
                    <a:pt x="272" y="390"/>
                  </a:lnTo>
                  <a:lnTo>
                    <a:pt x="255" y="414"/>
                  </a:lnTo>
                  <a:lnTo>
                    <a:pt x="232" y="434"/>
                  </a:lnTo>
                  <a:lnTo>
                    <a:pt x="201" y="446"/>
                  </a:lnTo>
                  <a:lnTo>
                    <a:pt x="186" y="449"/>
                  </a:lnTo>
                  <a:lnTo>
                    <a:pt x="170" y="450"/>
                  </a:lnTo>
                  <a:lnTo>
                    <a:pt x="155" y="450"/>
                  </a:lnTo>
                  <a:lnTo>
                    <a:pt x="140" y="447"/>
                  </a:lnTo>
                  <a:lnTo>
                    <a:pt x="125" y="444"/>
                  </a:lnTo>
                  <a:lnTo>
                    <a:pt x="111" y="438"/>
                  </a:lnTo>
                  <a:lnTo>
                    <a:pt x="98" y="431"/>
                  </a:lnTo>
                  <a:lnTo>
                    <a:pt x="86" y="422"/>
                  </a:lnTo>
                  <a:lnTo>
                    <a:pt x="89" y="429"/>
                  </a:lnTo>
                  <a:lnTo>
                    <a:pt x="93" y="436"/>
                  </a:lnTo>
                  <a:lnTo>
                    <a:pt x="98" y="443"/>
                  </a:lnTo>
                  <a:lnTo>
                    <a:pt x="104" y="449"/>
                  </a:lnTo>
                  <a:lnTo>
                    <a:pt x="111" y="454"/>
                  </a:lnTo>
                  <a:lnTo>
                    <a:pt x="119" y="460"/>
                  </a:lnTo>
                  <a:lnTo>
                    <a:pt x="126" y="465"/>
                  </a:lnTo>
                  <a:lnTo>
                    <a:pt x="133" y="469"/>
                  </a:lnTo>
                  <a:lnTo>
                    <a:pt x="147" y="476"/>
                  </a:lnTo>
                  <a:lnTo>
                    <a:pt x="161" y="481"/>
                  </a:lnTo>
                  <a:lnTo>
                    <a:pt x="177" y="484"/>
                  </a:lnTo>
                  <a:lnTo>
                    <a:pt x="193" y="485"/>
                  </a:lnTo>
                  <a:lnTo>
                    <a:pt x="208" y="485"/>
                  </a:lnTo>
                  <a:lnTo>
                    <a:pt x="224" y="482"/>
                  </a:lnTo>
                  <a:lnTo>
                    <a:pt x="238" y="477"/>
                  </a:lnTo>
                  <a:lnTo>
                    <a:pt x="252" y="469"/>
                  </a:lnTo>
                  <a:lnTo>
                    <a:pt x="257" y="465"/>
                  </a:lnTo>
                  <a:lnTo>
                    <a:pt x="263" y="461"/>
                  </a:lnTo>
                  <a:lnTo>
                    <a:pt x="269" y="458"/>
                  </a:lnTo>
                  <a:lnTo>
                    <a:pt x="275" y="453"/>
                  </a:lnTo>
                  <a:lnTo>
                    <a:pt x="271" y="480"/>
                  </a:lnTo>
                  <a:lnTo>
                    <a:pt x="270" y="507"/>
                  </a:lnTo>
                  <a:lnTo>
                    <a:pt x="270" y="536"/>
                  </a:lnTo>
                  <a:lnTo>
                    <a:pt x="273" y="563"/>
                  </a:lnTo>
                  <a:lnTo>
                    <a:pt x="269" y="573"/>
                  </a:lnTo>
                  <a:lnTo>
                    <a:pt x="260" y="581"/>
                  </a:lnTo>
                  <a:lnTo>
                    <a:pt x="249" y="588"/>
                  </a:lnTo>
                  <a:lnTo>
                    <a:pt x="240" y="595"/>
                  </a:lnTo>
                  <a:lnTo>
                    <a:pt x="219" y="606"/>
                  </a:lnTo>
                  <a:lnTo>
                    <a:pt x="197" y="613"/>
                  </a:lnTo>
                  <a:lnTo>
                    <a:pt x="174" y="614"/>
                  </a:lnTo>
                  <a:lnTo>
                    <a:pt x="151" y="612"/>
                  </a:lnTo>
                  <a:lnTo>
                    <a:pt x="128" y="606"/>
                  </a:lnTo>
                  <a:lnTo>
                    <a:pt x="105" y="598"/>
                  </a:lnTo>
                  <a:lnTo>
                    <a:pt x="85" y="588"/>
                  </a:lnTo>
                  <a:lnTo>
                    <a:pt x="66" y="576"/>
                  </a:lnTo>
                  <a:lnTo>
                    <a:pt x="63" y="573"/>
                  </a:lnTo>
                  <a:lnTo>
                    <a:pt x="62" y="568"/>
                  </a:lnTo>
                  <a:lnTo>
                    <a:pt x="63" y="564"/>
                  </a:lnTo>
                  <a:lnTo>
                    <a:pt x="63" y="560"/>
                  </a:lnTo>
                  <a:lnTo>
                    <a:pt x="74" y="523"/>
                  </a:lnTo>
                  <a:lnTo>
                    <a:pt x="78" y="482"/>
                  </a:lnTo>
                  <a:lnTo>
                    <a:pt x="75" y="440"/>
                  </a:lnTo>
                  <a:lnTo>
                    <a:pt x="71" y="400"/>
                  </a:lnTo>
                  <a:lnTo>
                    <a:pt x="65" y="382"/>
                  </a:lnTo>
                  <a:lnTo>
                    <a:pt x="57" y="361"/>
                  </a:lnTo>
                  <a:lnTo>
                    <a:pt x="45" y="339"/>
                  </a:lnTo>
                  <a:lnTo>
                    <a:pt x="35" y="318"/>
                  </a:lnTo>
                  <a:lnTo>
                    <a:pt x="24" y="300"/>
                  </a:lnTo>
                  <a:lnTo>
                    <a:pt x="15" y="285"/>
                  </a:lnTo>
                  <a:lnTo>
                    <a:pt x="11" y="275"/>
                  </a:lnTo>
                  <a:lnTo>
                    <a:pt x="10" y="270"/>
                  </a:lnTo>
                  <a:lnTo>
                    <a:pt x="0" y="230"/>
                  </a:lnTo>
                  <a:lnTo>
                    <a:pt x="0" y="187"/>
                  </a:lnTo>
                  <a:lnTo>
                    <a:pt x="7" y="146"/>
                  </a:lnTo>
                  <a:lnTo>
                    <a:pt x="21" y="108"/>
                  </a:lnTo>
                  <a:lnTo>
                    <a:pt x="29" y="104"/>
                  </a:lnTo>
                  <a:lnTo>
                    <a:pt x="37" y="101"/>
                  </a:lnTo>
                  <a:lnTo>
                    <a:pt x="45" y="97"/>
                  </a:lnTo>
                  <a:lnTo>
                    <a:pt x="53" y="94"/>
                  </a:lnTo>
                  <a:lnTo>
                    <a:pt x="62" y="90"/>
                  </a:lnTo>
                  <a:lnTo>
                    <a:pt x="70" y="87"/>
                  </a:lnTo>
                  <a:lnTo>
                    <a:pt x="77" y="82"/>
                  </a:lnTo>
                  <a:lnTo>
                    <a:pt x="85" y="76"/>
                  </a:lnTo>
                  <a:lnTo>
                    <a:pt x="95" y="68"/>
                  </a:lnTo>
                  <a:lnTo>
                    <a:pt x="104" y="60"/>
                  </a:lnTo>
                  <a:lnTo>
                    <a:pt x="113" y="51"/>
                  </a:lnTo>
                  <a:lnTo>
                    <a:pt x="121" y="41"/>
                  </a:lnTo>
                  <a:lnTo>
                    <a:pt x="129" y="31"/>
                  </a:lnTo>
                  <a:lnTo>
                    <a:pt x="136" y="21"/>
                  </a:lnTo>
                  <a:lnTo>
                    <a:pt x="143" y="11"/>
                  </a:lnTo>
                  <a:lnTo>
                    <a:pt x="150" y="0"/>
                  </a:lnTo>
                  <a:lnTo>
                    <a:pt x="164" y="22"/>
                  </a:lnTo>
                  <a:lnTo>
                    <a:pt x="180" y="40"/>
                  </a:lnTo>
                  <a:lnTo>
                    <a:pt x="199" y="56"/>
                  </a:lnTo>
                  <a:lnTo>
                    <a:pt x="218" y="70"/>
                  </a:lnTo>
                  <a:lnTo>
                    <a:pt x="239" y="83"/>
                  </a:lnTo>
                  <a:lnTo>
                    <a:pt x="258" y="98"/>
                  </a:lnTo>
                  <a:lnTo>
                    <a:pt x="277" y="113"/>
                  </a:lnTo>
                  <a:lnTo>
                    <a:pt x="294" y="132"/>
                  </a:lnTo>
                  <a:close/>
                </a:path>
              </a:pathLst>
            </a:custGeom>
            <a:solidFill>
              <a:srgbClr val="F2C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 name="Freeform 11"/>
            <p:cNvSpPr>
              <a:spLocks/>
            </p:cNvSpPr>
            <p:nvPr/>
          </p:nvSpPr>
          <p:spPr bwMode="auto">
            <a:xfrm>
              <a:off x="4209" y="2789"/>
              <a:ext cx="58" cy="19"/>
            </a:xfrm>
            <a:custGeom>
              <a:avLst/>
              <a:gdLst>
                <a:gd name="T0" fmla="*/ 116 w 116"/>
                <a:gd name="T1" fmla="*/ 31 h 37"/>
                <a:gd name="T2" fmla="*/ 109 w 116"/>
                <a:gd name="T3" fmla="*/ 29 h 37"/>
                <a:gd name="T4" fmla="*/ 101 w 116"/>
                <a:gd name="T5" fmla="*/ 26 h 37"/>
                <a:gd name="T6" fmla="*/ 93 w 116"/>
                <a:gd name="T7" fmla="*/ 22 h 37"/>
                <a:gd name="T8" fmla="*/ 86 w 116"/>
                <a:gd name="T9" fmla="*/ 19 h 37"/>
                <a:gd name="T10" fmla="*/ 76 w 116"/>
                <a:gd name="T11" fmla="*/ 16 h 37"/>
                <a:gd name="T12" fmla="*/ 68 w 116"/>
                <a:gd name="T13" fmla="*/ 14 h 37"/>
                <a:gd name="T14" fmla="*/ 60 w 116"/>
                <a:gd name="T15" fmla="*/ 14 h 37"/>
                <a:gd name="T16" fmla="*/ 51 w 116"/>
                <a:gd name="T17" fmla="*/ 16 h 37"/>
                <a:gd name="T18" fmla="*/ 45 w 116"/>
                <a:gd name="T19" fmla="*/ 19 h 37"/>
                <a:gd name="T20" fmla="*/ 38 w 116"/>
                <a:gd name="T21" fmla="*/ 21 h 37"/>
                <a:gd name="T22" fmla="*/ 33 w 116"/>
                <a:gd name="T23" fmla="*/ 22 h 37"/>
                <a:gd name="T24" fmla="*/ 28 w 116"/>
                <a:gd name="T25" fmla="*/ 25 h 37"/>
                <a:gd name="T26" fmla="*/ 21 w 116"/>
                <a:gd name="T27" fmla="*/ 27 h 37"/>
                <a:gd name="T28" fmla="*/ 15 w 116"/>
                <a:gd name="T29" fmla="*/ 29 h 37"/>
                <a:gd name="T30" fmla="*/ 8 w 116"/>
                <a:gd name="T31" fmla="*/ 33 h 37"/>
                <a:gd name="T32" fmla="*/ 0 w 116"/>
                <a:gd name="T33" fmla="*/ 37 h 37"/>
                <a:gd name="T34" fmla="*/ 6 w 116"/>
                <a:gd name="T35" fmla="*/ 30 h 37"/>
                <a:gd name="T36" fmla="*/ 12 w 116"/>
                <a:gd name="T37" fmla="*/ 23 h 37"/>
                <a:gd name="T38" fmla="*/ 18 w 116"/>
                <a:gd name="T39" fmla="*/ 18 h 37"/>
                <a:gd name="T40" fmla="*/ 25 w 116"/>
                <a:gd name="T41" fmla="*/ 12 h 37"/>
                <a:gd name="T42" fmla="*/ 31 w 116"/>
                <a:gd name="T43" fmla="*/ 7 h 37"/>
                <a:gd name="T44" fmla="*/ 38 w 116"/>
                <a:gd name="T45" fmla="*/ 4 h 37"/>
                <a:gd name="T46" fmla="*/ 46 w 116"/>
                <a:gd name="T47" fmla="*/ 2 h 37"/>
                <a:gd name="T48" fmla="*/ 55 w 116"/>
                <a:gd name="T49" fmla="*/ 0 h 37"/>
                <a:gd name="T50" fmla="*/ 64 w 116"/>
                <a:gd name="T51" fmla="*/ 0 h 37"/>
                <a:gd name="T52" fmla="*/ 73 w 116"/>
                <a:gd name="T53" fmla="*/ 2 h 37"/>
                <a:gd name="T54" fmla="*/ 81 w 116"/>
                <a:gd name="T55" fmla="*/ 4 h 37"/>
                <a:gd name="T56" fmla="*/ 89 w 116"/>
                <a:gd name="T57" fmla="*/ 7 h 37"/>
                <a:gd name="T58" fmla="*/ 97 w 116"/>
                <a:gd name="T59" fmla="*/ 12 h 37"/>
                <a:gd name="T60" fmla="*/ 104 w 116"/>
                <a:gd name="T61" fmla="*/ 18 h 37"/>
                <a:gd name="T62" fmla="*/ 110 w 116"/>
                <a:gd name="T63" fmla="*/ 25 h 37"/>
                <a:gd name="T64" fmla="*/ 116 w 116"/>
                <a:gd name="T65"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37">
                  <a:moveTo>
                    <a:pt x="116" y="31"/>
                  </a:moveTo>
                  <a:lnTo>
                    <a:pt x="109" y="29"/>
                  </a:lnTo>
                  <a:lnTo>
                    <a:pt x="101" y="26"/>
                  </a:lnTo>
                  <a:lnTo>
                    <a:pt x="93" y="22"/>
                  </a:lnTo>
                  <a:lnTo>
                    <a:pt x="86" y="19"/>
                  </a:lnTo>
                  <a:lnTo>
                    <a:pt x="76" y="16"/>
                  </a:lnTo>
                  <a:lnTo>
                    <a:pt x="68" y="14"/>
                  </a:lnTo>
                  <a:lnTo>
                    <a:pt x="60" y="14"/>
                  </a:lnTo>
                  <a:lnTo>
                    <a:pt x="51" y="16"/>
                  </a:lnTo>
                  <a:lnTo>
                    <a:pt x="45" y="19"/>
                  </a:lnTo>
                  <a:lnTo>
                    <a:pt x="38" y="21"/>
                  </a:lnTo>
                  <a:lnTo>
                    <a:pt x="33" y="22"/>
                  </a:lnTo>
                  <a:lnTo>
                    <a:pt x="28" y="25"/>
                  </a:lnTo>
                  <a:lnTo>
                    <a:pt x="21" y="27"/>
                  </a:lnTo>
                  <a:lnTo>
                    <a:pt x="15" y="29"/>
                  </a:lnTo>
                  <a:lnTo>
                    <a:pt x="8" y="33"/>
                  </a:lnTo>
                  <a:lnTo>
                    <a:pt x="0" y="37"/>
                  </a:lnTo>
                  <a:lnTo>
                    <a:pt x="6" y="30"/>
                  </a:lnTo>
                  <a:lnTo>
                    <a:pt x="12" y="23"/>
                  </a:lnTo>
                  <a:lnTo>
                    <a:pt x="18" y="18"/>
                  </a:lnTo>
                  <a:lnTo>
                    <a:pt x="25" y="12"/>
                  </a:lnTo>
                  <a:lnTo>
                    <a:pt x="31" y="7"/>
                  </a:lnTo>
                  <a:lnTo>
                    <a:pt x="38" y="4"/>
                  </a:lnTo>
                  <a:lnTo>
                    <a:pt x="46" y="2"/>
                  </a:lnTo>
                  <a:lnTo>
                    <a:pt x="55" y="0"/>
                  </a:lnTo>
                  <a:lnTo>
                    <a:pt x="64" y="0"/>
                  </a:lnTo>
                  <a:lnTo>
                    <a:pt x="73" y="2"/>
                  </a:lnTo>
                  <a:lnTo>
                    <a:pt x="81" y="4"/>
                  </a:lnTo>
                  <a:lnTo>
                    <a:pt x="89" y="7"/>
                  </a:lnTo>
                  <a:lnTo>
                    <a:pt x="97" y="12"/>
                  </a:lnTo>
                  <a:lnTo>
                    <a:pt x="104" y="18"/>
                  </a:lnTo>
                  <a:lnTo>
                    <a:pt x="110" y="25"/>
                  </a:lnTo>
                  <a:lnTo>
                    <a:pt x="11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4" name="Freeform 12"/>
            <p:cNvSpPr>
              <a:spLocks/>
            </p:cNvSpPr>
            <p:nvPr/>
          </p:nvSpPr>
          <p:spPr bwMode="auto">
            <a:xfrm>
              <a:off x="4266" y="2813"/>
              <a:ext cx="32" cy="53"/>
            </a:xfrm>
            <a:custGeom>
              <a:avLst/>
              <a:gdLst>
                <a:gd name="T0" fmla="*/ 64 w 64"/>
                <a:gd name="T1" fmla="*/ 85 h 105"/>
                <a:gd name="T2" fmla="*/ 58 w 64"/>
                <a:gd name="T3" fmla="*/ 93 h 105"/>
                <a:gd name="T4" fmla="*/ 50 w 64"/>
                <a:gd name="T5" fmla="*/ 99 h 105"/>
                <a:gd name="T6" fmla="*/ 42 w 64"/>
                <a:gd name="T7" fmla="*/ 102 h 105"/>
                <a:gd name="T8" fmla="*/ 31 w 64"/>
                <a:gd name="T9" fmla="*/ 105 h 105"/>
                <a:gd name="T10" fmla="*/ 23 w 64"/>
                <a:gd name="T11" fmla="*/ 103 h 105"/>
                <a:gd name="T12" fmla="*/ 15 w 64"/>
                <a:gd name="T13" fmla="*/ 103 h 105"/>
                <a:gd name="T14" fmla="*/ 7 w 64"/>
                <a:gd name="T15" fmla="*/ 102 h 105"/>
                <a:gd name="T16" fmla="*/ 0 w 64"/>
                <a:gd name="T17" fmla="*/ 100 h 105"/>
                <a:gd name="T18" fmla="*/ 5 w 64"/>
                <a:gd name="T19" fmla="*/ 97 h 105"/>
                <a:gd name="T20" fmla="*/ 11 w 64"/>
                <a:gd name="T21" fmla="*/ 94 h 105"/>
                <a:gd name="T22" fmla="*/ 15 w 64"/>
                <a:gd name="T23" fmla="*/ 92 h 105"/>
                <a:gd name="T24" fmla="*/ 21 w 64"/>
                <a:gd name="T25" fmla="*/ 90 h 105"/>
                <a:gd name="T26" fmla="*/ 27 w 64"/>
                <a:gd name="T27" fmla="*/ 87 h 105"/>
                <a:gd name="T28" fmla="*/ 33 w 64"/>
                <a:gd name="T29" fmla="*/ 85 h 105"/>
                <a:gd name="T30" fmla="*/ 37 w 64"/>
                <a:gd name="T31" fmla="*/ 82 h 105"/>
                <a:gd name="T32" fmla="*/ 43 w 64"/>
                <a:gd name="T33" fmla="*/ 79 h 105"/>
                <a:gd name="T34" fmla="*/ 36 w 64"/>
                <a:gd name="T35" fmla="*/ 60 h 105"/>
                <a:gd name="T36" fmla="*/ 33 w 64"/>
                <a:gd name="T37" fmla="*/ 40 h 105"/>
                <a:gd name="T38" fmla="*/ 31 w 64"/>
                <a:gd name="T39" fmla="*/ 19 h 105"/>
                <a:gd name="T40" fmla="*/ 35 w 64"/>
                <a:gd name="T41" fmla="*/ 0 h 105"/>
                <a:gd name="T42" fmla="*/ 40 w 64"/>
                <a:gd name="T43" fmla="*/ 18 h 105"/>
                <a:gd name="T44" fmla="*/ 45 w 64"/>
                <a:gd name="T45" fmla="*/ 39 h 105"/>
                <a:gd name="T46" fmla="*/ 52 w 64"/>
                <a:gd name="T47" fmla="*/ 61 h 105"/>
                <a:gd name="T48" fmla="*/ 64 w 6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105">
                  <a:moveTo>
                    <a:pt x="64" y="85"/>
                  </a:moveTo>
                  <a:lnTo>
                    <a:pt x="58" y="93"/>
                  </a:lnTo>
                  <a:lnTo>
                    <a:pt x="50" y="99"/>
                  </a:lnTo>
                  <a:lnTo>
                    <a:pt x="42" y="102"/>
                  </a:lnTo>
                  <a:lnTo>
                    <a:pt x="31" y="105"/>
                  </a:lnTo>
                  <a:lnTo>
                    <a:pt x="23" y="103"/>
                  </a:lnTo>
                  <a:lnTo>
                    <a:pt x="15" y="103"/>
                  </a:lnTo>
                  <a:lnTo>
                    <a:pt x="7" y="102"/>
                  </a:lnTo>
                  <a:lnTo>
                    <a:pt x="0" y="100"/>
                  </a:lnTo>
                  <a:lnTo>
                    <a:pt x="5" y="97"/>
                  </a:lnTo>
                  <a:lnTo>
                    <a:pt x="11" y="94"/>
                  </a:lnTo>
                  <a:lnTo>
                    <a:pt x="15" y="92"/>
                  </a:lnTo>
                  <a:lnTo>
                    <a:pt x="21" y="90"/>
                  </a:lnTo>
                  <a:lnTo>
                    <a:pt x="27" y="87"/>
                  </a:lnTo>
                  <a:lnTo>
                    <a:pt x="33" y="85"/>
                  </a:lnTo>
                  <a:lnTo>
                    <a:pt x="37" y="82"/>
                  </a:lnTo>
                  <a:lnTo>
                    <a:pt x="43" y="79"/>
                  </a:lnTo>
                  <a:lnTo>
                    <a:pt x="36" y="60"/>
                  </a:lnTo>
                  <a:lnTo>
                    <a:pt x="33" y="40"/>
                  </a:lnTo>
                  <a:lnTo>
                    <a:pt x="31" y="19"/>
                  </a:lnTo>
                  <a:lnTo>
                    <a:pt x="35" y="0"/>
                  </a:lnTo>
                  <a:lnTo>
                    <a:pt x="40" y="18"/>
                  </a:lnTo>
                  <a:lnTo>
                    <a:pt x="45" y="39"/>
                  </a:lnTo>
                  <a:lnTo>
                    <a:pt x="52" y="61"/>
                  </a:lnTo>
                  <a:lnTo>
                    <a:pt x="6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5" name="Freeform 13"/>
            <p:cNvSpPr>
              <a:spLocks/>
            </p:cNvSpPr>
            <p:nvPr/>
          </p:nvSpPr>
          <p:spPr bwMode="auto">
            <a:xfrm>
              <a:off x="4216" y="2813"/>
              <a:ext cx="43" cy="13"/>
            </a:xfrm>
            <a:custGeom>
              <a:avLst/>
              <a:gdLst>
                <a:gd name="T0" fmla="*/ 55 w 87"/>
                <a:gd name="T1" fmla="*/ 25 h 26"/>
                <a:gd name="T2" fmla="*/ 46 w 87"/>
                <a:gd name="T3" fmla="*/ 26 h 26"/>
                <a:gd name="T4" fmla="*/ 39 w 87"/>
                <a:gd name="T5" fmla="*/ 26 h 26"/>
                <a:gd name="T6" fmla="*/ 31 w 87"/>
                <a:gd name="T7" fmla="*/ 25 h 26"/>
                <a:gd name="T8" fmla="*/ 24 w 87"/>
                <a:gd name="T9" fmla="*/ 24 h 26"/>
                <a:gd name="T10" fmla="*/ 19 w 87"/>
                <a:gd name="T11" fmla="*/ 21 h 26"/>
                <a:gd name="T12" fmla="*/ 12 w 87"/>
                <a:gd name="T13" fmla="*/ 18 h 26"/>
                <a:gd name="T14" fmla="*/ 6 w 87"/>
                <a:gd name="T15" fmla="*/ 12 h 26"/>
                <a:gd name="T16" fmla="*/ 0 w 87"/>
                <a:gd name="T17" fmla="*/ 5 h 26"/>
                <a:gd name="T18" fmla="*/ 12 w 87"/>
                <a:gd name="T19" fmla="*/ 7 h 26"/>
                <a:gd name="T20" fmla="*/ 23 w 87"/>
                <a:gd name="T21" fmla="*/ 8 h 26"/>
                <a:gd name="T22" fmla="*/ 34 w 87"/>
                <a:gd name="T23" fmla="*/ 8 h 26"/>
                <a:gd name="T24" fmla="*/ 45 w 87"/>
                <a:gd name="T25" fmla="*/ 8 h 26"/>
                <a:gd name="T26" fmla="*/ 55 w 87"/>
                <a:gd name="T27" fmla="*/ 8 h 26"/>
                <a:gd name="T28" fmla="*/ 67 w 87"/>
                <a:gd name="T29" fmla="*/ 5 h 26"/>
                <a:gd name="T30" fmla="*/ 77 w 87"/>
                <a:gd name="T31" fmla="*/ 3 h 26"/>
                <a:gd name="T32" fmla="*/ 87 w 87"/>
                <a:gd name="T33" fmla="*/ 0 h 26"/>
                <a:gd name="T34" fmla="*/ 84 w 87"/>
                <a:gd name="T35" fmla="*/ 8 h 26"/>
                <a:gd name="T36" fmla="*/ 76 w 87"/>
                <a:gd name="T37" fmla="*/ 15 h 26"/>
                <a:gd name="T38" fmla="*/ 66 w 87"/>
                <a:gd name="T39" fmla="*/ 20 h 26"/>
                <a:gd name="T40" fmla="*/ 55 w 87"/>
                <a:gd name="T4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6">
                  <a:moveTo>
                    <a:pt x="55" y="25"/>
                  </a:moveTo>
                  <a:lnTo>
                    <a:pt x="46" y="26"/>
                  </a:lnTo>
                  <a:lnTo>
                    <a:pt x="39" y="26"/>
                  </a:lnTo>
                  <a:lnTo>
                    <a:pt x="31" y="25"/>
                  </a:lnTo>
                  <a:lnTo>
                    <a:pt x="24" y="24"/>
                  </a:lnTo>
                  <a:lnTo>
                    <a:pt x="19" y="21"/>
                  </a:lnTo>
                  <a:lnTo>
                    <a:pt x="12" y="18"/>
                  </a:lnTo>
                  <a:lnTo>
                    <a:pt x="6" y="12"/>
                  </a:lnTo>
                  <a:lnTo>
                    <a:pt x="0" y="5"/>
                  </a:lnTo>
                  <a:lnTo>
                    <a:pt x="12" y="7"/>
                  </a:lnTo>
                  <a:lnTo>
                    <a:pt x="23" y="8"/>
                  </a:lnTo>
                  <a:lnTo>
                    <a:pt x="34" y="8"/>
                  </a:lnTo>
                  <a:lnTo>
                    <a:pt x="45" y="8"/>
                  </a:lnTo>
                  <a:lnTo>
                    <a:pt x="55" y="8"/>
                  </a:lnTo>
                  <a:lnTo>
                    <a:pt x="67" y="5"/>
                  </a:lnTo>
                  <a:lnTo>
                    <a:pt x="77" y="3"/>
                  </a:lnTo>
                  <a:lnTo>
                    <a:pt x="87" y="0"/>
                  </a:lnTo>
                  <a:lnTo>
                    <a:pt x="84" y="8"/>
                  </a:lnTo>
                  <a:lnTo>
                    <a:pt x="76" y="15"/>
                  </a:lnTo>
                  <a:lnTo>
                    <a:pt x="66" y="20"/>
                  </a:lnTo>
                  <a:lnTo>
                    <a:pt x="5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6" name="Freeform 14"/>
            <p:cNvSpPr>
              <a:spLocks/>
            </p:cNvSpPr>
            <p:nvPr/>
          </p:nvSpPr>
          <p:spPr bwMode="auto">
            <a:xfrm>
              <a:off x="4294" y="2789"/>
              <a:ext cx="57" cy="19"/>
            </a:xfrm>
            <a:custGeom>
              <a:avLst/>
              <a:gdLst>
                <a:gd name="T0" fmla="*/ 115 w 115"/>
                <a:gd name="T1" fmla="*/ 31 h 37"/>
                <a:gd name="T2" fmla="*/ 108 w 115"/>
                <a:gd name="T3" fmla="*/ 29 h 37"/>
                <a:gd name="T4" fmla="*/ 100 w 115"/>
                <a:gd name="T5" fmla="*/ 26 h 37"/>
                <a:gd name="T6" fmla="*/ 92 w 115"/>
                <a:gd name="T7" fmla="*/ 22 h 37"/>
                <a:gd name="T8" fmla="*/ 85 w 115"/>
                <a:gd name="T9" fmla="*/ 19 h 37"/>
                <a:gd name="T10" fmla="*/ 76 w 115"/>
                <a:gd name="T11" fmla="*/ 16 h 37"/>
                <a:gd name="T12" fmla="*/ 68 w 115"/>
                <a:gd name="T13" fmla="*/ 14 h 37"/>
                <a:gd name="T14" fmla="*/ 60 w 115"/>
                <a:gd name="T15" fmla="*/ 14 h 37"/>
                <a:gd name="T16" fmla="*/ 50 w 115"/>
                <a:gd name="T17" fmla="*/ 16 h 37"/>
                <a:gd name="T18" fmla="*/ 45 w 115"/>
                <a:gd name="T19" fmla="*/ 19 h 37"/>
                <a:gd name="T20" fmla="*/ 38 w 115"/>
                <a:gd name="T21" fmla="*/ 21 h 37"/>
                <a:gd name="T22" fmla="*/ 32 w 115"/>
                <a:gd name="T23" fmla="*/ 22 h 37"/>
                <a:gd name="T24" fmla="*/ 27 w 115"/>
                <a:gd name="T25" fmla="*/ 25 h 37"/>
                <a:gd name="T26" fmla="*/ 20 w 115"/>
                <a:gd name="T27" fmla="*/ 27 h 37"/>
                <a:gd name="T28" fmla="*/ 15 w 115"/>
                <a:gd name="T29" fmla="*/ 29 h 37"/>
                <a:gd name="T30" fmla="*/ 8 w 115"/>
                <a:gd name="T31" fmla="*/ 33 h 37"/>
                <a:gd name="T32" fmla="*/ 0 w 115"/>
                <a:gd name="T33" fmla="*/ 37 h 37"/>
                <a:gd name="T34" fmla="*/ 5 w 115"/>
                <a:gd name="T35" fmla="*/ 30 h 37"/>
                <a:gd name="T36" fmla="*/ 11 w 115"/>
                <a:gd name="T37" fmla="*/ 23 h 37"/>
                <a:gd name="T38" fmla="*/ 17 w 115"/>
                <a:gd name="T39" fmla="*/ 18 h 37"/>
                <a:gd name="T40" fmla="*/ 24 w 115"/>
                <a:gd name="T41" fmla="*/ 12 h 37"/>
                <a:gd name="T42" fmla="*/ 31 w 115"/>
                <a:gd name="T43" fmla="*/ 7 h 37"/>
                <a:gd name="T44" fmla="*/ 38 w 115"/>
                <a:gd name="T45" fmla="*/ 4 h 37"/>
                <a:gd name="T46" fmla="*/ 46 w 115"/>
                <a:gd name="T47" fmla="*/ 2 h 37"/>
                <a:gd name="T48" fmla="*/ 54 w 115"/>
                <a:gd name="T49" fmla="*/ 0 h 37"/>
                <a:gd name="T50" fmla="*/ 63 w 115"/>
                <a:gd name="T51" fmla="*/ 0 h 37"/>
                <a:gd name="T52" fmla="*/ 72 w 115"/>
                <a:gd name="T53" fmla="*/ 2 h 37"/>
                <a:gd name="T54" fmla="*/ 80 w 115"/>
                <a:gd name="T55" fmla="*/ 4 h 37"/>
                <a:gd name="T56" fmla="*/ 88 w 115"/>
                <a:gd name="T57" fmla="*/ 7 h 37"/>
                <a:gd name="T58" fmla="*/ 96 w 115"/>
                <a:gd name="T59" fmla="*/ 12 h 37"/>
                <a:gd name="T60" fmla="*/ 103 w 115"/>
                <a:gd name="T61" fmla="*/ 18 h 37"/>
                <a:gd name="T62" fmla="*/ 109 w 115"/>
                <a:gd name="T63" fmla="*/ 25 h 37"/>
                <a:gd name="T64" fmla="*/ 115 w 115"/>
                <a:gd name="T65"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37">
                  <a:moveTo>
                    <a:pt x="115" y="31"/>
                  </a:moveTo>
                  <a:lnTo>
                    <a:pt x="108" y="29"/>
                  </a:lnTo>
                  <a:lnTo>
                    <a:pt x="100" y="26"/>
                  </a:lnTo>
                  <a:lnTo>
                    <a:pt x="92" y="22"/>
                  </a:lnTo>
                  <a:lnTo>
                    <a:pt x="85" y="19"/>
                  </a:lnTo>
                  <a:lnTo>
                    <a:pt x="76" y="16"/>
                  </a:lnTo>
                  <a:lnTo>
                    <a:pt x="68" y="14"/>
                  </a:lnTo>
                  <a:lnTo>
                    <a:pt x="60" y="14"/>
                  </a:lnTo>
                  <a:lnTo>
                    <a:pt x="50" y="16"/>
                  </a:lnTo>
                  <a:lnTo>
                    <a:pt x="45" y="19"/>
                  </a:lnTo>
                  <a:lnTo>
                    <a:pt x="38" y="21"/>
                  </a:lnTo>
                  <a:lnTo>
                    <a:pt x="32" y="22"/>
                  </a:lnTo>
                  <a:lnTo>
                    <a:pt x="27" y="25"/>
                  </a:lnTo>
                  <a:lnTo>
                    <a:pt x="20" y="27"/>
                  </a:lnTo>
                  <a:lnTo>
                    <a:pt x="15" y="29"/>
                  </a:lnTo>
                  <a:lnTo>
                    <a:pt x="8" y="33"/>
                  </a:lnTo>
                  <a:lnTo>
                    <a:pt x="0" y="37"/>
                  </a:lnTo>
                  <a:lnTo>
                    <a:pt x="5" y="30"/>
                  </a:lnTo>
                  <a:lnTo>
                    <a:pt x="11" y="23"/>
                  </a:lnTo>
                  <a:lnTo>
                    <a:pt x="17" y="18"/>
                  </a:lnTo>
                  <a:lnTo>
                    <a:pt x="24" y="12"/>
                  </a:lnTo>
                  <a:lnTo>
                    <a:pt x="31" y="7"/>
                  </a:lnTo>
                  <a:lnTo>
                    <a:pt x="38" y="4"/>
                  </a:lnTo>
                  <a:lnTo>
                    <a:pt x="46" y="2"/>
                  </a:lnTo>
                  <a:lnTo>
                    <a:pt x="54" y="0"/>
                  </a:lnTo>
                  <a:lnTo>
                    <a:pt x="63" y="0"/>
                  </a:lnTo>
                  <a:lnTo>
                    <a:pt x="72" y="2"/>
                  </a:lnTo>
                  <a:lnTo>
                    <a:pt x="80" y="4"/>
                  </a:lnTo>
                  <a:lnTo>
                    <a:pt x="88" y="7"/>
                  </a:lnTo>
                  <a:lnTo>
                    <a:pt x="96" y="12"/>
                  </a:lnTo>
                  <a:lnTo>
                    <a:pt x="103" y="18"/>
                  </a:lnTo>
                  <a:lnTo>
                    <a:pt x="109" y="25"/>
                  </a:lnTo>
                  <a:lnTo>
                    <a:pt x="1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7" name="Freeform 15"/>
            <p:cNvSpPr>
              <a:spLocks/>
            </p:cNvSpPr>
            <p:nvPr/>
          </p:nvSpPr>
          <p:spPr bwMode="auto">
            <a:xfrm>
              <a:off x="4301" y="2813"/>
              <a:ext cx="43" cy="13"/>
            </a:xfrm>
            <a:custGeom>
              <a:avLst/>
              <a:gdLst>
                <a:gd name="T0" fmla="*/ 56 w 87"/>
                <a:gd name="T1" fmla="*/ 25 h 26"/>
                <a:gd name="T2" fmla="*/ 47 w 87"/>
                <a:gd name="T3" fmla="*/ 26 h 26"/>
                <a:gd name="T4" fmla="*/ 40 w 87"/>
                <a:gd name="T5" fmla="*/ 26 h 26"/>
                <a:gd name="T6" fmla="*/ 32 w 87"/>
                <a:gd name="T7" fmla="*/ 25 h 26"/>
                <a:gd name="T8" fmla="*/ 25 w 87"/>
                <a:gd name="T9" fmla="*/ 24 h 26"/>
                <a:gd name="T10" fmla="*/ 19 w 87"/>
                <a:gd name="T11" fmla="*/ 21 h 26"/>
                <a:gd name="T12" fmla="*/ 12 w 87"/>
                <a:gd name="T13" fmla="*/ 18 h 26"/>
                <a:gd name="T14" fmla="*/ 6 w 87"/>
                <a:gd name="T15" fmla="*/ 12 h 26"/>
                <a:gd name="T16" fmla="*/ 0 w 87"/>
                <a:gd name="T17" fmla="*/ 5 h 26"/>
                <a:gd name="T18" fmla="*/ 12 w 87"/>
                <a:gd name="T19" fmla="*/ 7 h 26"/>
                <a:gd name="T20" fmla="*/ 24 w 87"/>
                <a:gd name="T21" fmla="*/ 8 h 26"/>
                <a:gd name="T22" fmla="*/ 34 w 87"/>
                <a:gd name="T23" fmla="*/ 8 h 26"/>
                <a:gd name="T24" fmla="*/ 45 w 87"/>
                <a:gd name="T25" fmla="*/ 8 h 26"/>
                <a:gd name="T26" fmla="*/ 56 w 87"/>
                <a:gd name="T27" fmla="*/ 8 h 26"/>
                <a:gd name="T28" fmla="*/ 67 w 87"/>
                <a:gd name="T29" fmla="*/ 5 h 26"/>
                <a:gd name="T30" fmla="*/ 78 w 87"/>
                <a:gd name="T31" fmla="*/ 3 h 26"/>
                <a:gd name="T32" fmla="*/ 87 w 87"/>
                <a:gd name="T33" fmla="*/ 0 h 26"/>
                <a:gd name="T34" fmla="*/ 85 w 87"/>
                <a:gd name="T35" fmla="*/ 8 h 26"/>
                <a:gd name="T36" fmla="*/ 77 w 87"/>
                <a:gd name="T37" fmla="*/ 15 h 26"/>
                <a:gd name="T38" fmla="*/ 66 w 87"/>
                <a:gd name="T39" fmla="*/ 20 h 26"/>
                <a:gd name="T40" fmla="*/ 56 w 87"/>
                <a:gd name="T4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6">
                  <a:moveTo>
                    <a:pt x="56" y="25"/>
                  </a:moveTo>
                  <a:lnTo>
                    <a:pt x="47" y="26"/>
                  </a:lnTo>
                  <a:lnTo>
                    <a:pt x="40" y="26"/>
                  </a:lnTo>
                  <a:lnTo>
                    <a:pt x="32" y="25"/>
                  </a:lnTo>
                  <a:lnTo>
                    <a:pt x="25" y="24"/>
                  </a:lnTo>
                  <a:lnTo>
                    <a:pt x="19" y="21"/>
                  </a:lnTo>
                  <a:lnTo>
                    <a:pt x="12" y="18"/>
                  </a:lnTo>
                  <a:lnTo>
                    <a:pt x="6" y="12"/>
                  </a:lnTo>
                  <a:lnTo>
                    <a:pt x="0" y="5"/>
                  </a:lnTo>
                  <a:lnTo>
                    <a:pt x="12" y="7"/>
                  </a:lnTo>
                  <a:lnTo>
                    <a:pt x="24" y="8"/>
                  </a:lnTo>
                  <a:lnTo>
                    <a:pt x="34" y="8"/>
                  </a:lnTo>
                  <a:lnTo>
                    <a:pt x="45" y="8"/>
                  </a:lnTo>
                  <a:lnTo>
                    <a:pt x="56" y="8"/>
                  </a:lnTo>
                  <a:lnTo>
                    <a:pt x="67" y="5"/>
                  </a:lnTo>
                  <a:lnTo>
                    <a:pt x="78" y="3"/>
                  </a:lnTo>
                  <a:lnTo>
                    <a:pt x="87" y="0"/>
                  </a:lnTo>
                  <a:lnTo>
                    <a:pt x="85" y="8"/>
                  </a:lnTo>
                  <a:lnTo>
                    <a:pt x="77" y="15"/>
                  </a:lnTo>
                  <a:lnTo>
                    <a:pt x="66" y="20"/>
                  </a:lnTo>
                  <a:lnTo>
                    <a:pt x="5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8" name="Freeform 16"/>
            <p:cNvSpPr>
              <a:spLocks/>
            </p:cNvSpPr>
            <p:nvPr/>
          </p:nvSpPr>
          <p:spPr bwMode="auto">
            <a:xfrm>
              <a:off x="4252" y="2880"/>
              <a:ext cx="57" cy="20"/>
            </a:xfrm>
            <a:custGeom>
              <a:avLst/>
              <a:gdLst>
                <a:gd name="T0" fmla="*/ 115 w 115"/>
                <a:gd name="T1" fmla="*/ 13 h 40"/>
                <a:gd name="T2" fmla="*/ 111 w 115"/>
                <a:gd name="T3" fmla="*/ 19 h 40"/>
                <a:gd name="T4" fmla="*/ 107 w 115"/>
                <a:gd name="T5" fmla="*/ 25 h 40"/>
                <a:gd name="T6" fmla="*/ 102 w 115"/>
                <a:gd name="T7" fmla="*/ 29 h 40"/>
                <a:gd name="T8" fmla="*/ 95 w 115"/>
                <a:gd name="T9" fmla="*/ 33 h 40"/>
                <a:gd name="T10" fmla="*/ 88 w 115"/>
                <a:gd name="T11" fmla="*/ 35 h 40"/>
                <a:gd name="T12" fmla="*/ 81 w 115"/>
                <a:gd name="T13" fmla="*/ 36 h 40"/>
                <a:gd name="T14" fmla="*/ 74 w 115"/>
                <a:gd name="T15" fmla="*/ 37 h 40"/>
                <a:gd name="T16" fmla="*/ 68 w 115"/>
                <a:gd name="T17" fmla="*/ 38 h 40"/>
                <a:gd name="T18" fmla="*/ 57 w 115"/>
                <a:gd name="T19" fmla="*/ 40 h 40"/>
                <a:gd name="T20" fmla="*/ 48 w 115"/>
                <a:gd name="T21" fmla="*/ 40 h 40"/>
                <a:gd name="T22" fmla="*/ 40 w 115"/>
                <a:gd name="T23" fmla="*/ 38 h 40"/>
                <a:gd name="T24" fmla="*/ 32 w 115"/>
                <a:gd name="T25" fmla="*/ 37 h 40"/>
                <a:gd name="T26" fmla="*/ 24 w 115"/>
                <a:gd name="T27" fmla="*/ 35 h 40"/>
                <a:gd name="T28" fmla="*/ 16 w 115"/>
                <a:gd name="T29" fmla="*/ 33 h 40"/>
                <a:gd name="T30" fmla="*/ 8 w 115"/>
                <a:gd name="T31" fmla="*/ 29 h 40"/>
                <a:gd name="T32" fmla="*/ 0 w 115"/>
                <a:gd name="T33" fmla="*/ 25 h 40"/>
                <a:gd name="T34" fmla="*/ 4 w 115"/>
                <a:gd name="T35" fmla="*/ 21 h 40"/>
                <a:gd name="T36" fmla="*/ 9 w 115"/>
                <a:gd name="T37" fmla="*/ 18 h 40"/>
                <a:gd name="T38" fmla="*/ 13 w 115"/>
                <a:gd name="T39" fmla="*/ 14 h 40"/>
                <a:gd name="T40" fmla="*/ 18 w 115"/>
                <a:gd name="T41" fmla="*/ 11 h 40"/>
                <a:gd name="T42" fmla="*/ 23 w 115"/>
                <a:gd name="T43" fmla="*/ 8 h 40"/>
                <a:gd name="T44" fmla="*/ 27 w 115"/>
                <a:gd name="T45" fmla="*/ 6 h 40"/>
                <a:gd name="T46" fmla="*/ 33 w 115"/>
                <a:gd name="T47" fmla="*/ 4 h 40"/>
                <a:gd name="T48" fmla="*/ 39 w 115"/>
                <a:gd name="T49" fmla="*/ 4 h 40"/>
                <a:gd name="T50" fmla="*/ 47 w 115"/>
                <a:gd name="T51" fmla="*/ 7 h 40"/>
                <a:gd name="T52" fmla="*/ 54 w 115"/>
                <a:gd name="T53" fmla="*/ 8 h 40"/>
                <a:gd name="T54" fmla="*/ 61 w 115"/>
                <a:gd name="T55" fmla="*/ 7 h 40"/>
                <a:gd name="T56" fmla="*/ 68 w 115"/>
                <a:gd name="T57" fmla="*/ 5 h 40"/>
                <a:gd name="T58" fmla="*/ 76 w 115"/>
                <a:gd name="T59" fmla="*/ 3 h 40"/>
                <a:gd name="T60" fmla="*/ 83 w 115"/>
                <a:gd name="T61" fmla="*/ 0 h 40"/>
                <a:gd name="T62" fmla="*/ 91 w 115"/>
                <a:gd name="T63" fmla="*/ 0 h 40"/>
                <a:gd name="T64" fmla="*/ 99 w 115"/>
                <a:gd name="T65" fmla="*/ 3 h 40"/>
                <a:gd name="T66" fmla="*/ 115 w 115"/>
                <a:gd name="T67"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40">
                  <a:moveTo>
                    <a:pt x="115" y="13"/>
                  </a:moveTo>
                  <a:lnTo>
                    <a:pt x="111" y="19"/>
                  </a:lnTo>
                  <a:lnTo>
                    <a:pt x="107" y="25"/>
                  </a:lnTo>
                  <a:lnTo>
                    <a:pt x="102" y="29"/>
                  </a:lnTo>
                  <a:lnTo>
                    <a:pt x="95" y="33"/>
                  </a:lnTo>
                  <a:lnTo>
                    <a:pt x="88" y="35"/>
                  </a:lnTo>
                  <a:lnTo>
                    <a:pt x="81" y="36"/>
                  </a:lnTo>
                  <a:lnTo>
                    <a:pt x="74" y="37"/>
                  </a:lnTo>
                  <a:lnTo>
                    <a:pt x="68" y="38"/>
                  </a:lnTo>
                  <a:lnTo>
                    <a:pt x="57" y="40"/>
                  </a:lnTo>
                  <a:lnTo>
                    <a:pt x="48" y="40"/>
                  </a:lnTo>
                  <a:lnTo>
                    <a:pt x="40" y="38"/>
                  </a:lnTo>
                  <a:lnTo>
                    <a:pt x="32" y="37"/>
                  </a:lnTo>
                  <a:lnTo>
                    <a:pt x="24" y="35"/>
                  </a:lnTo>
                  <a:lnTo>
                    <a:pt x="16" y="33"/>
                  </a:lnTo>
                  <a:lnTo>
                    <a:pt x="8" y="29"/>
                  </a:lnTo>
                  <a:lnTo>
                    <a:pt x="0" y="25"/>
                  </a:lnTo>
                  <a:lnTo>
                    <a:pt x="4" y="21"/>
                  </a:lnTo>
                  <a:lnTo>
                    <a:pt x="9" y="18"/>
                  </a:lnTo>
                  <a:lnTo>
                    <a:pt x="13" y="14"/>
                  </a:lnTo>
                  <a:lnTo>
                    <a:pt x="18" y="11"/>
                  </a:lnTo>
                  <a:lnTo>
                    <a:pt x="23" y="8"/>
                  </a:lnTo>
                  <a:lnTo>
                    <a:pt x="27" y="6"/>
                  </a:lnTo>
                  <a:lnTo>
                    <a:pt x="33" y="4"/>
                  </a:lnTo>
                  <a:lnTo>
                    <a:pt x="39" y="4"/>
                  </a:lnTo>
                  <a:lnTo>
                    <a:pt x="47" y="7"/>
                  </a:lnTo>
                  <a:lnTo>
                    <a:pt x="54" y="8"/>
                  </a:lnTo>
                  <a:lnTo>
                    <a:pt x="61" y="7"/>
                  </a:lnTo>
                  <a:lnTo>
                    <a:pt x="68" y="5"/>
                  </a:lnTo>
                  <a:lnTo>
                    <a:pt x="76" y="3"/>
                  </a:lnTo>
                  <a:lnTo>
                    <a:pt x="83" y="0"/>
                  </a:lnTo>
                  <a:lnTo>
                    <a:pt x="91" y="0"/>
                  </a:lnTo>
                  <a:lnTo>
                    <a:pt x="99" y="3"/>
                  </a:lnTo>
                  <a:lnTo>
                    <a:pt x="1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9" name="Freeform 17"/>
            <p:cNvSpPr>
              <a:spLocks/>
            </p:cNvSpPr>
            <p:nvPr/>
          </p:nvSpPr>
          <p:spPr bwMode="auto">
            <a:xfrm>
              <a:off x="4292" y="3094"/>
              <a:ext cx="59" cy="196"/>
            </a:xfrm>
            <a:custGeom>
              <a:avLst/>
              <a:gdLst>
                <a:gd name="T0" fmla="*/ 48 w 119"/>
                <a:gd name="T1" fmla="*/ 77 h 393"/>
                <a:gd name="T2" fmla="*/ 54 w 119"/>
                <a:gd name="T3" fmla="*/ 100 h 393"/>
                <a:gd name="T4" fmla="*/ 55 w 119"/>
                <a:gd name="T5" fmla="*/ 123 h 393"/>
                <a:gd name="T6" fmla="*/ 53 w 119"/>
                <a:gd name="T7" fmla="*/ 146 h 393"/>
                <a:gd name="T8" fmla="*/ 48 w 119"/>
                <a:gd name="T9" fmla="*/ 170 h 393"/>
                <a:gd name="T10" fmla="*/ 45 w 119"/>
                <a:gd name="T11" fmla="*/ 193 h 393"/>
                <a:gd name="T12" fmla="*/ 45 w 119"/>
                <a:gd name="T13" fmla="*/ 216 h 393"/>
                <a:gd name="T14" fmla="*/ 48 w 119"/>
                <a:gd name="T15" fmla="*/ 239 h 393"/>
                <a:gd name="T16" fmla="*/ 58 w 119"/>
                <a:gd name="T17" fmla="*/ 261 h 393"/>
                <a:gd name="T18" fmla="*/ 61 w 119"/>
                <a:gd name="T19" fmla="*/ 268 h 393"/>
                <a:gd name="T20" fmla="*/ 65 w 119"/>
                <a:gd name="T21" fmla="*/ 274 h 393"/>
                <a:gd name="T22" fmla="*/ 68 w 119"/>
                <a:gd name="T23" fmla="*/ 281 h 393"/>
                <a:gd name="T24" fmla="*/ 73 w 119"/>
                <a:gd name="T25" fmla="*/ 287 h 393"/>
                <a:gd name="T26" fmla="*/ 77 w 119"/>
                <a:gd name="T27" fmla="*/ 294 h 393"/>
                <a:gd name="T28" fmla="*/ 82 w 119"/>
                <a:gd name="T29" fmla="*/ 299 h 393"/>
                <a:gd name="T30" fmla="*/ 88 w 119"/>
                <a:gd name="T31" fmla="*/ 305 h 393"/>
                <a:gd name="T32" fmla="*/ 93 w 119"/>
                <a:gd name="T33" fmla="*/ 311 h 393"/>
                <a:gd name="T34" fmla="*/ 90 w 119"/>
                <a:gd name="T35" fmla="*/ 297 h 393"/>
                <a:gd name="T36" fmla="*/ 86 w 119"/>
                <a:gd name="T37" fmla="*/ 283 h 393"/>
                <a:gd name="T38" fmla="*/ 83 w 119"/>
                <a:gd name="T39" fmla="*/ 269 h 393"/>
                <a:gd name="T40" fmla="*/ 81 w 119"/>
                <a:gd name="T41" fmla="*/ 254 h 393"/>
                <a:gd name="T42" fmla="*/ 86 w 119"/>
                <a:gd name="T43" fmla="*/ 256 h 393"/>
                <a:gd name="T44" fmla="*/ 92 w 119"/>
                <a:gd name="T45" fmla="*/ 259 h 393"/>
                <a:gd name="T46" fmla="*/ 98 w 119"/>
                <a:gd name="T47" fmla="*/ 262 h 393"/>
                <a:gd name="T48" fmla="*/ 104 w 119"/>
                <a:gd name="T49" fmla="*/ 266 h 393"/>
                <a:gd name="T50" fmla="*/ 108 w 119"/>
                <a:gd name="T51" fmla="*/ 271 h 393"/>
                <a:gd name="T52" fmla="*/ 113 w 119"/>
                <a:gd name="T53" fmla="*/ 276 h 393"/>
                <a:gd name="T54" fmla="*/ 115 w 119"/>
                <a:gd name="T55" fmla="*/ 282 h 393"/>
                <a:gd name="T56" fmla="*/ 118 w 119"/>
                <a:gd name="T57" fmla="*/ 288 h 393"/>
                <a:gd name="T58" fmla="*/ 119 w 119"/>
                <a:gd name="T59" fmla="*/ 317 h 393"/>
                <a:gd name="T60" fmla="*/ 113 w 119"/>
                <a:gd name="T61" fmla="*/ 343 h 393"/>
                <a:gd name="T62" fmla="*/ 104 w 119"/>
                <a:gd name="T63" fmla="*/ 368 h 393"/>
                <a:gd name="T64" fmla="*/ 92 w 119"/>
                <a:gd name="T65" fmla="*/ 393 h 393"/>
                <a:gd name="T66" fmla="*/ 82 w 119"/>
                <a:gd name="T67" fmla="*/ 386 h 393"/>
                <a:gd name="T68" fmla="*/ 73 w 119"/>
                <a:gd name="T69" fmla="*/ 378 h 393"/>
                <a:gd name="T70" fmla="*/ 62 w 119"/>
                <a:gd name="T71" fmla="*/ 368 h 393"/>
                <a:gd name="T72" fmla="*/ 53 w 119"/>
                <a:gd name="T73" fmla="*/ 359 h 393"/>
                <a:gd name="T74" fmla="*/ 44 w 119"/>
                <a:gd name="T75" fmla="*/ 349 h 393"/>
                <a:gd name="T76" fmla="*/ 35 w 119"/>
                <a:gd name="T77" fmla="*/ 338 h 393"/>
                <a:gd name="T78" fmla="*/ 27 w 119"/>
                <a:gd name="T79" fmla="*/ 328 h 393"/>
                <a:gd name="T80" fmla="*/ 17 w 119"/>
                <a:gd name="T81" fmla="*/ 319 h 393"/>
                <a:gd name="T82" fmla="*/ 18 w 119"/>
                <a:gd name="T83" fmla="*/ 283 h 393"/>
                <a:gd name="T84" fmla="*/ 23 w 119"/>
                <a:gd name="T85" fmla="*/ 249 h 393"/>
                <a:gd name="T86" fmla="*/ 27 w 119"/>
                <a:gd name="T87" fmla="*/ 214 h 393"/>
                <a:gd name="T88" fmla="*/ 22 w 119"/>
                <a:gd name="T89" fmla="*/ 178 h 393"/>
                <a:gd name="T90" fmla="*/ 20 w 119"/>
                <a:gd name="T91" fmla="*/ 163 h 393"/>
                <a:gd name="T92" fmla="*/ 15 w 119"/>
                <a:gd name="T93" fmla="*/ 148 h 393"/>
                <a:gd name="T94" fmla="*/ 10 w 119"/>
                <a:gd name="T95" fmla="*/ 133 h 393"/>
                <a:gd name="T96" fmla="*/ 6 w 119"/>
                <a:gd name="T97" fmla="*/ 118 h 393"/>
                <a:gd name="T98" fmla="*/ 2 w 119"/>
                <a:gd name="T99" fmla="*/ 103 h 393"/>
                <a:gd name="T100" fmla="*/ 0 w 119"/>
                <a:gd name="T101" fmla="*/ 88 h 393"/>
                <a:gd name="T102" fmla="*/ 2 w 119"/>
                <a:gd name="T103" fmla="*/ 74 h 393"/>
                <a:gd name="T104" fmla="*/ 7 w 119"/>
                <a:gd name="T105" fmla="*/ 57 h 393"/>
                <a:gd name="T106" fmla="*/ 12 w 119"/>
                <a:gd name="T107" fmla="*/ 44 h 393"/>
                <a:gd name="T108" fmla="*/ 13 w 119"/>
                <a:gd name="T109" fmla="*/ 27 h 393"/>
                <a:gd name="T110" fmla="*/ 15 w 119"/>
                <a:gd name="T111" fmla="*/ 12 h 393"/>
                <a:gd name="T112" fmla="*/ 22 w 119"/>
                <a:gd name="T113" fmla="*/ 0 h 393"/>
                <a:gd name="T114" fmla="*/ 33 w 119"/>
                <a:gd name="T115" fmla="*/ 16 h 393"/>
                <a:gd name="T116" fmla="*/ 39 w 119"/>
                <a:gd name="T117" fmla="*/ 35 h 393"/>
                <a:gd name="T118" fmla="*/ 43 w 119"/>
                <a:gd name="T119" fmla="*/ 56 h 393"/>
                <a:gd name="T120" fmla="*/ 48 w 119"/>
                <a:gd name="T121" fmla="*/ 7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393">
                  <a:moveTo>
                    <a:pt x="48" y="77"/>
                  </a:moveTo>
                  <a:lnTo>
                    <a:pt x="54" y="100"/>
                  </a:lnTo>
                  <a:lnTo>
                    <a:pt x="55" y="123"/>
                  </a:lnTo>
                  <a:lnTo>
                    <a:pt x="53" y="146"/>
                  </a:lnTo>
                  <a:lnTo>
                    <a:pt x="48" y="170"/>
                  </a:lnTo>
                  <a:lnTo>
                    <a:pt x="45" y="193"/>
                  </a:lnTo>
                  <a:lnTo>
                    <a:pt x="45" y="216"/>
                  </a:lnTo>
                  <a:lnTo>
                    <a:pt x="48" y="239"/>
                  </a:lnTo>
                  <a:lnTo>
                    <a:pt x="58" y="261"/>
                  </a:lnTo>
                  <a:lnTo>
                    <a:pt x="61" y="268"/>
                  </a:lnTo>
                  <a:lnTo>
                    <a:pt x="65" y="274"/>
                  </a:lnTo>
                  <a:lnTo>
                    <a:pt x="68" y="281"/>
                  </a:lnTo>
                  <a:lnTo>
                    <a:pt x="73" y="287"/>
                  </a:lnTo>
                  <a:lnTo>
                    <a:pt x="77" y="294"/>
                  </a:lnTo>
                  <a:lnTo>
                    <a:pt x="82" y="299"/>
                  </a:lnTo>
                  <a:lnTo>
                    <a:pt x="88" y="305"/>
                  </a:lnTo>
                  <a:lnTo>
                    <a:pt x="93" y="311"/>
                  </a:lnTo>
                  <a:lnTo>
                    <a:pt x="90" y="297"/>
                  </a:lnTo>
                  <a:lnTo>
                    <a:pt x="86" y="283"/>
                  </a:lnTo>
                  <a:lnTo>
                    <a:pt x="83" y="269"/>
                  </a:lnTo>
                  <a:lnTo>
                    <a:pt x="81" y="254"/>
                  </a:lnTo>
                  <a:lnTo>
                    <a:pt x="86" y="256"/>
                  </a:lnTo>
                  <a:lnTo>
                    <a:pt x="92" y="259"/>
                  </a:lnTo>
                  <a:lnTo>
                    <a:pt x="98" y="262"/>
                  </a:lnTo>
                  <a:lnTo>
                    <a:pt x="104" y="266"/>
                  </a:lnTo>
                  <a:lnTo>
                    <a:pt x="108" y="271"/>
                  </a:lnTo>
                  <a:lnTo>
                    <a:pt x="113" y="276"/>
                  </a:lnTo>
                  <a:lnTo>
                    <a:pt x="115" y="282"/>
                  </a:lnTo>
                  <a:lnTo>
                    <a:pt x="118" y="288"/>
                  </a:lnTo>
                  <a:lnTo>
                    <a:pt x="119" y="317"/>
                  </a:lnTo>
                  <a:lnTo>
                    <a:pt x="113" y="343"/>
                  </a:lnTo>
                  <a:lnTo>
                    <a:pt x="104" y="368"/>
                  </a:lnTo>
                  <a:lnTo>
                    <a:pt x="92" y="393"/>
                  </a:lnTo>
                  <a:lnTo>
                    <a:pt x="82" y="386"/>
                  </a:lnTo>
                  <a:lnTo>
                    <a:pt x="73" y="378"/>
                  </a:lnTo>
                  <a:lnTo>
                    <a:pt x="62" y="368"/>
                  </a:lnTo>
                  <a:lnTo>
                    <a:pt x="53" y="359"/>
                  </a:lnTo>
                  <a:lnTo>
                    <a:pt x="44" y="349"/>
                  </a:lnTo>
                  <a:lnTo>
                    <a:pt x="35" y="338"/>
                  </a:lnTo>
                  <a:lnTo>
                    <a:pt x="27" y="328"/>
                  </a:lnTo>
                  <a:lnTo>
                    <a:pt x="17" y="319"/>
                  </a:lnTo>
                  <a:lnTo>
                    <a:pt x="18" y="283"/>
                  </a:lnTo>
                  <a:lnTo>
                    <a:pt x="23" y="249"/>
                  </a:lnTo>
                  <a:lnTo>
                    <a:pt x="27" y="214"/>
                  </a:lnTo>
                  <a:lnTo>
                    <a:pt x="22" y="178"/>
                  </a:lnTo>
                  <a:lnTo>
                    <a:pt x="20" y="163"/>
                  </a:lnTo>
                  <a:lnTo>
                    <a:pt x="15" y="148"/>
                  </a:lnTo>
                  <a:lnTo>
                    <a:pt x="10" y="133"/>
                  </a:lnTo>
                  <a:lnTo>
                    <a:pt x="6" y="118"/>
                  </a:lnTo>
                  <a:lnTo>
                    <a:pt x="2" y="103"/>
                  </a:lnTo>
                  <a:lnTo>
                    <a:pt x="0" y="88"/>
                  </a:lnTo>
                  <a:lnTo>
                    <a:pt x="2" y="74"/>
                  </a:lnTo>
                  <a:lnTo>
                    <a:pt x="7" y="57"/>
                  </a:lnTo>
                  <a:lnTo>
                    <a:pt x="12" y="44"/>
                  </a:lnTo>
                  <a:lnTo>
                    <a:pt x="13" y="27"/>
                  </a:lnTo>
                  <a:lnTo>
                    <a:pt x="15" y="12"/>
                  </a:lnTo>
                  <a:lnTo>
                    <a:pt x="22" y="0"/>
                  </a:lnTo>
                  <a:lnTo>
                    <a:pt x="33" y="16"/>
                  </a:lnTo>
                  <a:lnTo>
                    <a:pt x="39" y="35"/>
                  </a:lnTo>
                  <a:lnTo>
                    <a:pt x="43" y="56"/>
                  </a:lnTo>
                  <a:lnTo>
                    <a:pt x="48" y="77"/>
                  </a:lnTo>
                  <a:close/>
                </a:path>
              </a:pathLst>
            </a:custGeom>
            <a:solidFill>
              <a:srgbClr val="F2C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 name="Freeform 18"/>
            <p:cNvSpPr>
              <a:spLocks/>
            </p:cNvSpPr>
            <p:nvPr/>
          </p:nvSpPr>
          <p:spPr bwMode="auto">
            <a:xfrm>
              <a:off x="4202" y="3101"/>
              <a:ext cx="88" cy="214"/>
            </a:xfrm>
            <a:custGeom>
              <a:avLst/>
              <a:gdLst>
                <a:gd name="T0" fmla="*/ 172 w 175"/>
                <a:gd name="T1" fmla="*/ 20 h 427"/>
                <a:gd name="T2" fmla="*/ 163 w 175"/>
                <a:gd name="T3" fmla="*/ 45 h 427"/>
                <a:gd name="T4" fmla="*/ 155 w 175"/>
                <a:gd name="T5" fmla="*/ 69 h 427"/>
                <a:gd name="T6" fmla="*/ 149 w 175"/>
                <a:gd name="T7" fmla="*/ 95 h 427"/>
                <a:gd name="T8" fmla="*/ 145 w 175"/>
                <a:gd name="T9" fmla="*/ 122 h 427"/>
                <a:gd name="T10" fmla="*/ 147 w 175"/>
                <a:gd name="T11" fmla="*/ 153 h 427"/>
                <a:gd name="T12" fmla="*/ 147 w 175"/>
                <a:gd name="T13" fmla="*/ 185 h 427"/>
                <a:gd name="T14" fmla="*/ 146 w 175"/>
                <a:gd name="T15" fmla="*/ 216 h 427"/>
                <a:gd name="T16" fmla="*/ 148 w 175"/>
                <a:gd name="T17" fmla="*/ 249 h 427"/>
                <a:gd name="T18" fmla="*/ 144 w 175"/>
                <a:gd name="T19" fmla="*/ 268 h 427"/>
                <a:gd name="T20" fmla="*/ 137 w 175"/>
                <a:gd name="T21" fmla="*/ 287 h 427"/>
                <a:gd name="T22" fmla="*/ 127 w 175"/>
                <a:gd name="T23" fmla="*/ 305 h 427"/>
                <a:gd name="T24" fmla="*/ 117 w 175"/>
                <a:gd name="T25" fmla="*/ 322 h 427"/>
                <a:gd name="T26" fmla="*/ 106 w 175"/>
                <a:gd name="T27" fmla="*/ 340 h 427"/>
                <a:gd name="T28" fmla="*/ 94 w 175"/>
                <a:gd name="T29" fmla="*/ 357 h 427"/>
                <a:gd name="T30" fmla="*/ 84 w 175"/>
                <a:gd name="T31" fmla="*/ 373 h 427"/>
                <a:gd name="T32" fmla="*/ 73 w 175"/>
                <a:gd name="T33" fmla="*/ 390 h 427"/>
                <a:gd name="T34" fmla="*/ 69 w 175"/>
                <a:gd name="T35" fmla="*/ 396 h 427"/>
                <a:gd name="T36" fmla="*/ 64 w 175"/>
                <a:gd name="T37" fmla="*/ 401 h 427"/>
                <a:gd name="T38" fmla="*/ 59 w 175"/>
                <a:gd name="T39" fmla="*/ 406 h 427"/>
                <a:gd name="T40" fmla="*/ 54 w 175"/>
                <a:gd name="T41" fmla="*/ 411 h 427"/>
                <a:gd name="T42" fmla="*/ 48 w 175"/>
                <a:gd name="T43" fmla="*/ 416 h 427"/>
                <a:gd name="T44" fmla="*/ 43 w 175"/>
                <a:gd name="T45" fmla="*/ 420 h 427"/>
                <a:gd name="T46" fmla="*/ 38 w 175"/>
                <a:gd name="T47" fmla="*/ 424 h 427"/>
                <a:gd name="T48" fmla="*/ 32 w 175"/>
                <a:gd name="T49" fmla="*/ 427 h 427"/>
                <a:gd name="T50" fmla="*/ 23 w 175"/>
                <a:gd name="T51" fmla="*/ 412 h 427"/>
                <a:gd name="T52" fmla="*/ 13 w 175"/>
                <a:gd name="T53" fmla="*/ 397 h 427"/>
                <a:gd name="T54" fmla="*/ 6 w 175"/>
                <a:gd name="T55" fmla="*/ 381 h 427"/>
                <a:gd name="T56" fmla="*/ 2 w 175"/>
                <a:gd name="T57" fmla="*/ 364 h 427"/>
                <a:gd name="T58" fmla="*/ 1 w 175"/>
                <a:gd name="T59" fmla="*/ 352 h 427"/>
                <a:gd name="T60" fmla="*/ 0 w 175"/>
                <a:gd name="T61" fmla="*/ 340 h 427"/>
                <a:gd name="T62" fmla="*/ 0 w 175"/>
                <a:gd name="T63" fmla="*/ 327 h 427"/>
                <a:gd name="T64" fmla="*/ 1 w 175"/>
                <a:gd name="T65" fmla="*/ 315 h 427"/>
                <a:gd name="T66" fmla="*/ 12 w 175"/>
                <a:gd name="T67" fmla="*/ 307 h 427"/>
                <a:gd name="T68" fmla="*/ 25 w 175"/>
                <a:gd name="T69" fmla="*/ 297 h 427"/>
                <a:gd name="T70" fmla="*/ 36 w 175"/>
                <a:gd name="T71" fmla="*/ 288 h 427"/>
                <a:gd name="T72" fmla="*/ 48 w 175"/>
                <a:gd name="T73" fmla="*/ 276 h 427"/>
                <a:gd name="T74" fmla="*/ 58 w 175"/>
                <a:gd name="T75" fmla="*/ 265 h 427"/>
                <a:gd name="T76" fmla="*/ 68 w 175"/>
                <a:gd name="T77" fmla="*/ 252 h 427"/>
                <a:gd name="T78" fmla="*/ 74 w 175"/>
                <a:gd name="T79" fmla="*/ 239 h 427"/>
                <a:gd name="T80" fmla="*/ 79 w 175"/>
                <a:gd name="T81" fmla="*/ 226 h 427"/>
                <a:gd name="T82" fmla="*/ 85 w 175"/>
                <a:gd name="T83" fmla="*/ 204 h 427"/>
                <a:gd name="T84" fmla="*/ 88 w 175"/>
                <a:gd name="T85" fmla="*/ 181 h 427"/>
                <a:gd name="T86" fmla="*/ 88 w 175"/>
                <a:gd name="T87" fmla="*/ 156 h 427"/>
                <a:gd name="T88" fmla="*/ 89 w 175"/>
                <a:gd name="T89" fmla="*/ 132 h 427"/>
                <a:gd name="T90" fmla="*/ 91 w 175"/>
                <a:gd name="T91" fmla="*/ 109 h 427"/>
                <a:gd name="T92" fmla="*/ 96 w 175"/>
                <a:gd name="T93" fmla="*/ 87 h 427"/>
                <a:gd name="T94" fmla="*/ 107 w 175"/>
                <a:gd name="T95" fmla="*/ 68 h 427"/>
                <a:gd name="T96" fmla="*/ 124 w 175"/>
                <a:gd name="T97" fmla="*/ 50 h 427"/>
                <a:gd name="T98" fmla="*/ 131 w 175"/>
                <a:gd name="T99" fmla="*/ 45 h 427"/>
                <a:gd name="T100" fmla="*/ 137 w 175"/>
                <a:gd name="T101" fmla="*/ 39 h 427"/>
                <a:gd name="T102" fmla="*/ 141 w 175"/>
                <a:gd name="T103" fmla="*/ 32 h 427"/>
                <a:gd name="T104" fmla="*/ 147 w 175"/>
                <a:gd name="T105" fmla="*/ 26 h 427"/>
                <a:gd name="T106" fmla="*/ 153 w 175"/>
                <a:gd name="T107" fmla="*/ 19 h 427"/>
                <a:gd name="T108" fmla="*/ 157 w 175"/>
                <a:gd name="T109" fmla="*/ 12 h 427"/>
                <a:gd name="T110" fmla="*/ 163 w 175"/>
                <a:gd name="T111" fmla="*/ 6 h 427"/>
                <a:gd name="T112" fmla="*/ 170 w 175"/>
                <a:gd name="T113" fmla="*/ 0 h 427"/>
                <a:gd name="T114" fmla="*/ 175 w 175"/>
                <a:gd name="T115" fmla="*/ 3 h 427"/>
                <a:gd name="T116" fmla="*/ 175 w 175"/>
                <a:gd name="T117" fmla="*/ 9 h 427"/>
                <a:gd name="T118" fmla="*/ 175 w 175"/>
                <a:gd name="T119" fmla="*/ 15 h 427"/>
                <a:gd name="T120" fmla="*/ 172 w 175"/>
                <a:gd name="T121" fmla="*/ 2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 h="427">
                  <a:moveTo>
                    <a:pt x="172" y="20"/>
                  </a:moveTo>
                  <a:lnTo>
                    <a:pt x="163" y="45"/>
                  </a:lnTo>
                  <a:lnTo>
                    <a:pt x="155" y="69"/>
                  </a:lnTo>
                  <a:lnTo>
                    <a:pt x="149" y="95"/>
                  </a:lnTo>
                  <a:lnTo>
                    <a:pt x="145" y="122"/>
                  </a:lnTo>
                  <a:lnTo>
                    <a:pt x="147" y="153"/>
                  </a:lnTo>
                  <a:lnTo>
                    <a:pt x="147" y="185"/>
                  </a:lnTo>
                  <a:lnTo>
                    <a:pt x="146" y="216"/>
                  </a:lnTo>
                  <a:lnTo>
                    <a:pt x="148" y="249"/>
                  </a:lnTo>
                  <a:lnTo>
                    <a:pt x="144" y="268"/>
                  </a:lnTo>
                  <a:lnTo>
                    <a:pt x="137" y="287"/>
                  </a:lnTo>
                  <a:lnTo>
                    <a:pt x="127" y="305"/>
                  </a:lnTo>
                  <a:lnTo>
                    <a:pt x="117" y="322"/>
                  </a:lnTo>
                  <a:lnTo>
                    <a:pt x="106" y="340"/>
                  </a:lnTo>
                  <a:lnTo>
                    <a:pt x="94" y="357"/>
                  </a:lnTo>
                  <a:lnTo>
                    <a:pt x="84" y="373"/>
                  </a:lnTo>
                  <a:lnTo>
                    <a:pt x="73" y="390"/>
                  </a:lnTo>
                  <a:lnTo>
                    <a:pt x="69" y="396"/>
                  </a:lnTo>
                  <a:lnTo>
                    <a:pt x="64" y="401"/>
                  </a:lnTo>
                  <a:lnTo>
                    <a:pt x="59" y="406"/>
                  </a:lnTo>
                  <a:lnTo>
                    <a:pt x="54" y="411"/>
                  </a:lnTo>
                  <a:lnTo>
                    <a:pt x="48" y="416"/>
                  </a:lnTo>
                  <a:lnTo>
                    <a:pt x="43" y="420"/>
                  </a:lnTo>
                  <a:lnTo>
                    <a:pt x="38" y="424"/>
                  </a:lnTo>
                  <a:lnTo>
                    <a:pt x="32" y="427"/>
                  </a:lnTo>
                  <a:lnTo>
                    <a:pt x="23" y="412"/>
                  </a:lnTo>
                  <a:lnTo>
                    <a:pt x="13" y="397"/>
                  </a:lnTo>
                  <a:lnTo>
                    <a:pt x="6" y="381"/>
                  </a:lnTo>
                  <a:lnTo>
                    <a:pt x="2" y="364"/>
                  </a:lnTo>
                  <a:lnTo>
                    <a:pt x="1" y="352"/>
                  </a:lnTo>
                  <a:lnTo>
                    <a:pt x="0" y="340"/>
                  </a:lnTo>
                  <a:lnTo>
                    <a:pt x="0" y="327"/>
                  </a:lnTo>
                  <a:lnTo>
                    <a:pt x="1" y="315"/>
                  </a:lnTo>
                  <a:lnTo>
                    <a:pt x="12" y="307"/>
                  </a:lnTo>
                  <a:lnTo>
                    <a:pt x="25" y="297"/>
                  </a:lnTo>
                  <a:lnTo>
                    <a:pt x="36" y="288"/>
                  </a:lnTo>
                  <a:lnTo>
                    <a:pt x="48" y="276"/>
                  </a:lnTo>
                  <a:lnTo>
                    <a:pt x="58" y="265"/>
                  </a:lnTo>
                  <a:lnTo>
                    <a:pt x="68" y="252"/>
                  </a:lnTo>
                  <a:lnTo>
                    <a:pt x="74" y="239"/>
                  </a:lnTo>
                  <a:lnTo>
                    <a:pt x="79" y="226"/>
                  </a:lnTo>
                  <a:lnTo>
                    <a:pt x="85" y="204"/>
                  </a:lnTo>
                  <a:lnTo>
                    <a:pt x="88" y="181"/>
                  </a:lnTo>
                  <a:lnTo>
                    <a:pt x="88" y="156"/>
                  </a:lnTo>
                  <a:lnTo>
                    <a:pt x="89" y="132"/>
                  </a:lnTo>
                  <a:lnTo>
                    <a:pt x="91" y="109"/>
                  </a:lnTo>
                  <a:lnTo>
                    <a:pt x="96" y="87"/>
                  </a:lnTo>
                  <a:lnTo>
                    <a:pt x="107" y="68"/>
                  </a:lnTo>
                  <a:lnTo>
                    <a:pt x="124" y="50"/>
                  </a:lnTo>
                  <a:lnTo>
                    <a:pt x="131" y="45"/>
                  </a:lnTo>
                  <a:lnTo>
                    <a:pt x="137" y="39"/>
                  </a:lnTo>
                  <a:lnTo>
                    <a:pt x="141" y="32"/>
                  </a:lnTo>
                  <a:lnTo>
                    <a:pt x="147" y="26"/>
                  </a:lnTo>
                  <a:lnTo>
                    <a:pt x="153" y="19"/>
                  </a:lnTo>
                  <a:lnTo>
                    <a:pt x="157" y="12"/>
                  </a:lnTo>
                  <a:lnTo>
                    <a:pt x="163" y="6"/>
                  </a:lnTo>
                  <a:lnTo>
                    <a:pt x="170" y="0"/>
                  </a:lnTo>
                  <a:lnTo>
                    <a:pt x="175" y="3"/>
                  </a:lnTo>
                  <a:lnTo>
                    <a:pt x="175" y="9"/>
                  </a:lnTo>
                  <a:lnTo>
                    <a:pt x="175" y="15"/>
                  </a:lnTo>
                  <a:lnTo>
                    <a:pt x="172" y="20"/>
                  </a:lnTo>
                  <a:close/>
                </a:path>
              </a:pathLst>
            </a:custGeom>
            <a:solidFill>
              <a:srgbClr val="F2C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1" name="Freeform 19"/>
            <p:cNvSpPr>
              <a:spLocks/>
            </p:cNvSpPr>
            <p:nvPr/>
          </p:nvSpPr>
          <p:spPr bwMode="auto">
            <a:xfrm>
              <a:off x="4345" y="3234"/>
              <a:ext cx="51" cy="106"/>
            </a:xfrm>
            <a:custGeom>
              <a:avLst/>
              <a:gdLst>
                <a:gd name="T0" fmla="*/ 104 w 104"/>
                <a:gd name="T1" fmla="*/ 211 h 211"/>
                <a:gd name="T2" fmla="*/ 0 w 104"/>
                <a:gd name="T3" fmla="*/ 130 h 211"/>
                <a:gd name="T4" fmla="*/ 12 w 104"/>
                <a:gd name="T5" fmla="*/ 100 h 211"/>
                <a:gd name="T6" fmla="*/ 18 w 104"/>
                <a:gd name="T7" fmla="*/ 68 h 211"/>
                <a:gd name="T8" fmla="*/ 22 w 104"/>
                <a:gd name="T9" fmla="*/ 34 h 211"/>
                <a:gd name="T10" fmla="*/ 20 w 104"/>
                <a:gd name="T11" fmla="*/ 0 h 211"/>
                <a:gd name="T12" fmla="*/ 45 w 104"/>
                <a:gd name="T13" fmla="*/ 18 h 211"/>
                <a:gd name="T14" fmla="*/ 63 w 104"/>
                <a:gd name="T15" fmla="*/ 40 h 211"/>
                <a:gd name="T16" fmla="*/ 76 w 104"/>
                <a:gd name="T17" fmla="*/ 66 h 211"/>
                <a:gd name="T18" fmla="*/ 85 w 104"/>
                <a:gd name="T19" fmla="*/ 93 h 211"/>
                <a:gd name="T20" fmla="*/ 91 w 104"/>
                <a:gd name="T21" fmla="*/ 122 h 211"/>
                <a:gd name="T22" fmla="*/ 96 w 104"/>
                <a:gd name="T23" fmla="*/ 151 h 211"/>
                <a:gd name="T24" fmla="*/ 99 w 104"/>
                <a:gd name="T25" fmla="*/ 181 h 211"/>
                <a:gd name="T26" fmla="*/ 104 w 104"/>
                <a:gd name="T2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211">
                  <a:moveTo>
                    <a:pt x="104" y="211"/>
                  </a:moveTo>
                  <a:lnTo>
                    <a:pt x="0" y="130"/>
                  </a:lnTo>
                  <a:lnTo>
                    <a:pt x="12" y="100"/>
                  </a:lnTo>
                  <a:lnTo>
                    <a:pt x="18" y="68"/>
                  </a:lnTo>
                  <a:lnTo>
                    <a:pt x="22" y="34"/>
                  </a:lnTo>
                  <a:lnTo>
                    <a:pt x="20" y="0"/>
                  </a:lnTo>
                  <a:lnTo>
                    <a:pt x="45" y="18"/>
                  </a:lnTo>
                  <a:lnTo>
                    <a:pt x="63" y="40"/>
                  </a:lnTo>
                  <a:lnTo>
                    <a:pt x="76" y="66"/>
                  </a:lnTo>
                  <a:lnTo>
                    <a:pt x="85" y="93"/>
                  </a:lnTo>
                  <a:lnTo>
                    <a:pt x="91" y="122"/>
                  </a:lnTo>
                  <a:lnTo>
                    <a:pt x="96" y="151"/>
                  </a:lnTo>
                  <a:lnTo>
                    <a:pt x="99" y="181"/>
                  </a:lnTo>
                  <a:lnTo>
                    <a:pt x="104" y="211"/>
                  </a:lnTo>
                  <a:close/>
                </a:path>
              </a:pathLst>
            </a:custGeom>
            <a:solidFill>
              <a:srgbClr val="F2C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2" name="Freeform 20"/>
            <p:cNvSpPr>
              <a:spLocks/>
            </p:cNvSpPr>
            <p:nvPr/>
          </p:nvSpPr>
          <p:spPr bwMode="auto">
            <a:xfrm>
              <a:off x="4394" y="3247"/>
              <a:ext cx="75" cy="384"/>
            </a:xfrm>
            <a:custGeom>
              <a:avLst/>
              <a:gdLst>
                <a:gd name="T0" fmla="*/ 105 w 151"/>
                <a:gd name="T1" fmla="*/ 202 h 770"/>
                <a:gd name="T2" fmla="*/ 111 w 151"/>
                <a:gd name="T3" fmla="*/ 258 h 770"/>
                <a:gd name="T4" fmla="*/ 111 w 151"/>
                <a:gd name="T5" fmla="*/ 316 h 770"/>
                <a:gd name="T6" fmla="*/ 107 w 151"/>
                <a:gd name="T7" fmla="*/ 373 h 770"/>
                <a:gd name="T8" fmla="*/ 103 w 151"/>
                <a:gd name="T9" fmla="*/ 430 h 770"/>
                <a:gd name="T10" fmla="*/ 104 w 151"/>
                <a:gd name="T11" fmla="*/ 463 h 770"/>
                <a:gd name="T12" fmla="*/ 111 w 151"/>
                <a:gd name="T13" fmla="*/ 494 h 770"/>
                <a:gd name="T14" fmla="*/ 121 w 151"/>
                <a:gd name="T15" fmla="*/ 524 h 770"/>
                <a:gd name="T16" fmla="*/ 133 w 151"/>
                <a:gd name="T17" fmla="*/ 553 h 770"/>
                <a:gd name="T18" fmla="*/ 142 w 151"/>
                <a:gd name="T19" fmla="*/ 583 h 770"/>
                <a:gd name="T20" fmla="*/ 149 w 151"/>
                <a:gd name="T21" fmla="*/ 613 h 770"/>
                <a:gd name="T22" fmla="*/ 151 w 151"/>
                <a:gd name="T23" fmla="*/ 645 h 770"/>
                <a:gd name="T24" fmla="*/ 145 w 151"/>
                <a:gd name="T25" fmla="*/ 679 h 770"/>
                <a:gd name="T26" fmla="*/ 142 w 151"/>
                <a:gd name="T27" fmla="*/ 690 h 770"/>
                <a:gd name="T28" fmla="*/ 137 w 151"/>
                <a:gd name="T29" fmla="*/ 703 h 770"/>
                <a:gd name="T30" fmla="*/ 133 w 151"/>
                <a:gd name="T31" fmla="*/ 714 h 770"/>
                <a:gd name="T32" fmla="*/ 128 w 151"/>
                <a:gd name="T33" fmla="*/ 726 h 770"/>
                <a:gd name="T34" fmla="*/ 122 w 151"/>
                <a:gd name="T35" fmla="*/ 737 h 770"/>
                <a:gd name="T36" fmla="*/ 116 w 151"/>
                <a:gd name="T37" fmla="*/ 749 h 770"/>
                <a:gd name="T38" fmla="*/ 112 w 151"/>
                <a:gd name="T39" fmla="*/ 759 h 770"/>
                <a:gd name="T40" fmla="*/ 106 w 151"/>
                <a:gd name="T41" fmla="*/ 770 h 770"/>
                <a:gd name="T42" fmla="*/ 111 w 151"/>
                <a:gd name="T43" fmla="*/ 735 h 770"/>
                <a:gd name="T44" fmla="*/ 111 w 151"/>
                <a:gd name="T45" fmla="*/ 702 h 770"/>
                <a:gd name="T46" fmla="*/ 107 w 151"/>
                <a:gd name="T47" fmla="*/ 669 h 770"/>
                <a:gd name="T48" fmla="*/ 100 w 151"/>
                <a:gd name="T49" fmla="*/ 637 h 770"/>
                <a:gd name="T50" fmla="*/ 91 w 151"/>
                <a:gd name="T51" fmla="*/ 606 h 770"/>
                <a:gd name="T52" fmla="*/ 80 w 151"/>
                <a:gd name="T53" fmla="*/ 576 h 770"/>
                <a:gd name="T54" fmla="*/ 66 w 151"/>
                <a:gd name="T55" fmla="*/ 546 h 770"/>
                <a:gd name="T56" fmla="*/ 50 w 151"/>
                <a:gd name="T57" fmla="*/ 518 h 770"/>
                <a:gd name="T58" fmla="*/ 45 w 151"/>
                <a:gd name="T59" fmla="*/ 503 h 770"/>
                <a:gd name="T60" fmla="*/ 43 w 151"/>
                <a:gd name="T61" fmla="*/ 486 h 770"/>
                <a:gd name="T62" fmla="*/ 43 w 151"/>
                <a:gd name="T63" fmla="*/ 469 h 770"/>
                <a:gd name="T64" fmla="*/ 44 w 151"/>
                <a:gd name="T65" fmla="*/ 452 h 770"/>
                <a:gd name="T66" fmla="*/ 45 w 151"/>
                <a:gd name="T67" fmla="*/ 353 h 770"/>
                <a:gd name="T68" fmla="*/ 50 w 151"/>
                <a:gd name="T69" fmla="*/ 316 h 770"/>
                <a:gd name="T70" fmla="*/ 52 w 151"/>
                <a:gd name="T71" fmla="*/ 278 h 770"/>
                <a:gd name="T72" fmla="*/ 52 w 151"/>
                <a:gd name="T73" fmla="*/ 241 h 770"/>
                <a:gd name="T74" fmla="*/ 51 w 151"/>
                <a:gd name="T75" fmla="*/ 203 h 770"/>
                <a:gd name="T76" fmla="*/ 46 w 151"/>
                <a:gd name="T77" fmla="*/ 166 h 770"/>
                <a:gd name="T78" fmla="*/ 40 w 151"/>
                <a:gd name="T79" fmla="*/ 130 h 770"/>
                <a:gd name="T80" fmla="*/ 31 w 151"/>
                <a:gd name="T81" fmla="*/ 95 h 770"/>
                <a:gd name="T82" fmla="*/ 21 w 151"/>
                <a:gd name="T83" fmla="*/ 61 h 770"/>
                <a:gd name="T84" fmla="*/ 20 w 151"/>
                <a:gd name="T85" fmla="*/ 45 h 770"/>
                <a:gd name="T86" fmla="*/ 15 w 151"/>
                <a:gd name="T87" fmla="*/ 29 h 770"/>
                <a:gd name="T88" fmla="*/ 8 w 151"/>
                <a:gd name="T89" fmla="*/ 14 h 770"/>
                <a:gd name="T90" fmla="*/ 0 w 151"/>
                <a:gd name="T91" fmla="*/ 0 h 770"/>
                <a:gd name="T92" fmla="*/ 24 w 151"/>
                <a:gd name="T93" fmla="*/ 18 h 770"/>
                <a:gd name="T94" fmla="*/ 45 w 151"/>
                <a:gd name="T95" fmla="*/ 39 h 770"/>
                <a:gd name="T96" fmla="*/ 61 w 151"/>
                <a:gd name="T97" fmla="*/ 63 h 770"/>
                <a:gd name="T98" fmla="*/ 74 w 151"/>
                <a:gd name="T99" fmla="*/ 89 h 770"/>
                <a:gd name="T100" fmla="*/ 84 w 151"/>
                <a:gd name="T101" fmla="*/ 116 h 770"/>
                <a:gd name="T102" fmla="*/ 92 w 151"/>
                <a:gd name="T103" fmla="*/ 144 h 770"/>
                <a:gd name="T104" fmla="*/ 99 w 151"/>
                <a:gd name="T105" fmla="*/ 173 h 770"/>
                <a:gd name="T106" fmla="*/ 105 w 151"/>
                <a:gd name="T107" fmla="*/ 20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770">
                  <a:moveTo>
                    <a:pt x="105" y="202"/>
                  </a:moveTo>
                  <a:lnTo>
                    <a:pt x="111" y="258"/>
                  </a:lnTo>
                  <a:lnTo>
                    <a:pt x="111" y="316"/>
                  </a:lnTo>
                  <a:lnTo>
                    <a:pt x="107" y="373"/>
                  </a:lnTo>
                  <a:lnTo>
                    <a:pt x="103" y="430"/>
                  </a:lnTo>
                  <a:lnTo>
                    <a:pt x="104" y="463"/>
                  </a:lnTo>
                  <a:lnTo>
                    <a:pt x="111" y="494"/>
                  </a:lnTo>
                  <a:lnTo>
                    <a:pt x="121" y="524"/>
                  </a:lnTo>
                  <a:lnTo>
                    <a:pt x="133" y="553"/>
                  </a:lnTo>
                  <a:lnTo>
                    <a:pt x="142" y="583"/>
                  </a:lnTo>
                  <a:lnTo>
                    <a:pt x="149" y="613"/>
                  </a:lnTo>
                  <a:lnTo>
                    <a:pt x="151" y="645"/>
                  </a:lnTo>
                  <a:lnTo>
                    <a:pt x="145" y="679"/>
                  </a:lnTo>
                  <a:lnTo>
                    <a:pt x="142" y="690"/>
                  </a:lnTo>
                  <a:lnTo>
                    <a:pt x="137" y="703"/>
                  </a:lnTo>
                  <a:lnTo>
                    <a:pt x="133" y="714"/>
                  </a:lnTo>
                  <a:lnTo>
                    <a:pt x="128" y="726"/>
                  </a:lnTo>
                  <a:lnTo>
                    <a:pt x="122" y="737"/>
                  </a:lnTo>
                  <a:lnTo>
                    <a:pt x="116" y="749"/>
                  </a:lnTo>
                  <a:lnTo>
                    <a:pt x="112" y="759"/>
                  </a:lnTo>
                  <a:lnTo>
                    <a:pt x="106" y="770"/>
                  </a:lnTo>
                  <a:lnTo>
                    <a:pt x="111" y="735"/>
                  </a:lnTo>
                  <a:lnTo>
                    <a:pt x="111" y="702"/>
                  </a:lnTo>
                  <a:lnTo>
                    <a:pt x="107" y="669"/>
                  </a:lnTo>
                  <a:lnTo>
                    <a:pt x="100" y="637"/>
                  </a:lnTo>
                  <a:lnTo>
                    <a:pt x="91" y="606"/>
                  </a:lnTo>
                  <a:lnTo>
                    <a:pt x="80" y="576"/>
                  </a:lnTo>
                  <a:lnTo>
                    <a:pt x="66" y="546"/>
                  </a:lnTo>
                  <a:lnTo>
                    <a:pt x="50" y="518"/>
                  </a:lnTo>
                  <a:lnTo>
                    <a:pt x="45" y="503"/>
                  </a:lnTo>
                  <a:lnTo>
                    <a:pt x="43" y="486"/>
                  </a:lnTo>
                  <a:lnTo>
                    <a:pt x="43" y="469"/>
                  </a:lnTo>
                  <a:lnTo>
                    <a:pt x="44" y="452"/>
                  </a:lnTo>
                  <a:lnTo>
                    <a:pt x="45" y="353"/>
                  </a:lnTo>
                  <a:lnTo>
                    <a:pt x="50" y="316"/>
                  </a:lnTo>
                  <a:lnTo>
                    <a:pt x="52" y="278"/>
                  </a:lnTo>
                  <a:lnTo>
                    <a:pt x="52" y="241"/>
                  </a:lnTo>
                  <a:lnTo>
                    <a:pt x="51" y="203"/>
                  </a:lnTo>
                  <a:lnTo>
                    <a:pt x="46" y="166"/>
                  </a:lnTo>
                  <a:lnTo>
                    <a:pt x="40" y="130"/>
                  </a:lnTo>
                  <a:lnTo>
                    <a:pt x="31" y="95"/>
                  </a:lnTo>
                  <a:lnTo>
                    <a:pt x="21" y="61"/>
                  </a:lnTo>
                  <a:lnTo>
                    <a:pt x="20" y="45"/>
                  </a:lnTo>
                  <a:lnTo>
                    <a:pt x="15" y="29"/>
                  </a:lnTo>
                  <a:lnTo>
                    <a:pt x="8" y="14"/>
                  </a:lnTo>
                  <a:lnTo>
                    <a:pt x="0" y="0"/>
                  </a:lnTo>
                  <a:lnTo>
                    <a:pt x="24" y="18"/>
                  </a:lnTo>
                  <a:lnTo>
                    <a:pt x="45" y="39"/>
                  </a:lnTo>
                  <a:lnTo>
                    <a:pt x="61" y="63"/>
                  </a:lnTo>
                  <a:lnTo>
                    <a:pt x="74" y="89"/>
                  </a:lnTo>
                  <a:lnTo>
                    <a:pt x="84" y="116"/>
                  </a:lnTo>
                  <a:lnTo>
                    <a:pt x="92" y="144"/>
                  </a:lnTo>
                  <a:lnTo>
                    <a:pt x="99" y="173"/>
                  </a:lnTo>
                  <a:lnTo>
                    <a:pt x="105" y="202"/>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3" name="Freeform 21"/>
            <p:cNvSpPr>
              <a:spLocks/>
            </p:cNvSpPr>
            <p:nvPr/>
          </p:nvSpPr>
          <p:spPr bwMode="auto">
            <a:xfrm>
              <a:off x="4231" y="3262"/>
              <a:ext cx="96" cy="188"/>
            </a:xfrm>
            <a:custGeom>
              <a:avLst/>
              <a:gdLst>
                <a:gd name="T0" fmla="*/ 191 w 191"/>
                <a:gd name="T1" fmla="*/ 96 h 376"/>
                <a:gd name="T2" fmla="*/ 183 w 191"/>
                <a:gd name="T3" fmla="*/ 114 h 376"/>
                <a:gd name="T4" fmla="*/ 174 w 191"/>
                <a:gd name="T5" fmla="*/ 133 h 376"/>
                <a:gd name="T6" fmla="*/ 167 w 191"/>
                <a:gd name="T7" fmla="*/ 151 h 376"/>
                <a:gd name="T8" fmla="*/ 160 w 191"/>
                <a:gd name="T9" fmla="*/ 171 h 376"/>
                <a:gd name="T10" fmla="*/ 154 w 191"/>
                <a:gd name="T11" fmla="*/ 191 h 376"/>
                <a:gd name="T12" fmla="*/ 151 w 191"/>
                <a:gd name="T13" fmla="*/ 212 h 376"/>
                <a:gd name="T14" fmla="*/ 150 w 191"/>
                <a:gd name="T15" fmla="*/ 234 h 376"/>
                <a:gd name="T16" fmla="*/ 150 w 191"/>
                <a:gd name="T17" fmla="*/ 256 h 376"/>
                <a:gd name="T18" fmla="*/ 152 w 191"/>
                <a:gd name="T19" fmla="*/ 288 h 376"/>
                <a:gd name="T20" fmla="*/ 148 w 191"/>
                <a:gd name="T21" fmla="*/ 318 h 376"/>
                <a:gd name="T22" fmla="*/ 138 w 191"/>
                <a:gd name="T23" fmla="*/ 348 h 376"/>
                <a:gd name="T24" fmla="*/ 129 w 191"/>
                <a:gd name="T25" fmla="*/ 376 h 376"/>
                <a:gd name="T26" fmla="*/ 125 w 191"/>
                <a:gd name="T27" fmla="*/ 362 h 376"/>
                <a:gd name="T28" fmla="*/ 120 w 191"/>
                <a:gd name="T29" fmla="*/ 348 h 376"/>
                <a:gd name="T30" fmla="*/ 115 w 191"/>
                <a:gd name="T31" fmla="*/ 333 h 376"/>
                <a:gd name="T32" fmla="*/ 111 w 191"/>
                <a:gd name="T33" fmla="*/ 319 h 376"/>
                <a:gd name="T34" fmla="*/ 106 w 191"/>
                <a:gd name="T35" fmla="*/ 304 h 376"/>
                <a:gd name="T36" fmla="*/ 103 w 191"/>
                <a:gd name="T37" fmla="*/ 289 h 376"/>
                <a:gd name="T38" fmla="*/ 98 w 191"/>
                <a:gd name="T39" fmla="*/ 274 h 376"/>
                <a:gd name="T40" fmla="*/ 93 w 191"/>
                <a:gd name="T41" fmla="*/ 259 h 376"/>
                <a:gd name="T42" fmla="*/ 85 w 191"/>
                <a:gd name="T43" fmla="*/ 243 h 376"/>
                <a:gd name="T44" fmla="*/ 77 w 191"/>
                <a:gd name="T45" fmla="*/ 227 h 376"/>
                <a:gd name="T46" fmla="*/ 68 w 191"/>
                <a:gd name="T47" fmla="*/ 212 h 376"/>
                <a:gd name="T48" fmla="*/ 59 w 191"/>
                <a:gd name="T49" fmla="*/ 196 h 376"/>
                <a:gd name="T50" fmla="*/ 47 w 191"/>
                <a:gd name="T51" fmla="*/ 182 h 376"/>
                <a:gd name="T52" fmla="*/ 35 w 191"/>
                <a:gd name="T53" fmla="*/ 168 h 376"/>
                <a:gd name="T54" fmla="*/ 21 w 191"/>
                <a:gd name="T55" fmla="*/ 155 h 376"/>
                <a:gd name="T56" fmla="*/ 6 w 191"/>
                <a:gd name="T57" fmla="*/ 143 h 376"/>
                <a:gd name="T58" fmla="*/ 0 w 191"/>
                <a:gd name="T59" fmla="*/ 137 h 376"/>
                <a:gd name="T60" fmla="*/ 2 w 191"/>
                <a:gd name="T61" fmla="*/ 131 h 376"/>
                <a:gd name="T62" fmla="*/ 8 w 191"/>
                <a:gd name="T63" fmla="*/ 126 h 376"/>
                <a:gd name="T64" fmla="*/ 13 w 191"/>
                <a:gd name="T65" fmla="*/ 120 h 376"/>
                <a:gd name="T66" fmla="*/ 29 w 191"/>
                <a:gd name="T67" fmla="*/ 108 h 376"/>
                <a:gd name="T68" fmla="*/ 43 w 191"/>
                <a:gd name="T69" fmla="*/ 95 h 376"/>
                <a:gd name="T70" fmla="*/ 54 w 191"/>
                <a:gd name="T71" fmla="*/ 80 h 376"/>
                <a:gd name="T72" fmla="*/ 65 w 191"/>
                <a:gd name="T73" fmla="*/ 65 h 376"/>
                <a:gd name="T74" fmla="*/ 74 w 191"/>
                <a:gd name="T75" fmla="*/ 49 h 376"/>
                <a:gd name="T76" fmla="*/ 82 w 191"/>
                <a:gd name="T77" fmla="*/ 32 h 376"/>
                <a:gd name="T78" fmla="*/ 90 w 191"/>
                <a:gd name="T79" fmla="*/ 16 h 376"/>
                <a:gd name="T80" fmla="*/ 99 w 191"/>
                <a:gd name="T81" fmla="*/ 0 h 376"/>
                <a:gd name="T82" fmla="*/ 107 w 191"/>
                <a:gd name="T83" fmla="*/ 14 h 376"/>
                <a:gd name="T84" fmla="*/ 116 w 191"/>
                <a:gd name="T85" fmla="*/ 27 h 376"/>
                <a:gd name="T86" fmla="*/ 127 w 191"/>
                <a:gd name="T87" fmla="*/ 40 h 376"/>
                <a:gd name="T88" fmla="*/ 138 w 191"/>
                <a:gd name="T89" fmla="*/ 53 h 376"/>
                <a:gd name="T90" fmla="*/ 151 w 191"/>
                <a:gd name="T91" fmla="*/ 66 h 376"/>
                <a:gd name="T92" fmla="*/ 164 w 191"/>
                <a:gd name="T93" fmla="*/ 76 h 376"/>
                <a:gd name="T94" fmla="*/ 177 w 191"/>
                <a:gd name="T95" fmla="*/ 87 h 376"/>
                <a:gd name="T96" fmla="*/ 191 w 191"/>
                <a:gd name="T97" fmla="*/ 9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1" h="376">
                  <a:moveTo>
                    <a:pt x="191" y="96"/>
                  </a:moveTo>
                  <a:lnTo>
                    <a:pt x="183" y="114"/>
                  </a:lnTo>
                  <a:lnTo>
                    <a:pt x="174" y="133"/>
                  </a:lnTo>
                  <a:lnTo>
                    <a:pt x="167" y="151"/>
                  </a:lnTo>
                  <a:lnTo>
                    <a:pt x="160" y="171"/>
                  </a:lnTo>
                  <a:lnTo>
                    <a:pt x="154" y="191"/>
                  </a:lnTo>
                  <a:lnTo>
                    <a:pt x="151" y="212"/>
                  </a:lnTo>
                  <a:lnTo>
                    <a:pt x="150" y="234"/>
                  </a:lnTo>
                  <a:lnTo>
                    <a:pt x="150" y="256"/>
                  </a:lnTo>
                  <a:lnTo>
                    <a:pt x="152" y="288"/>
                  </a:lnTo>
                  <a:lnTo>
                    <a:pt x="148" y="318"/>
                  </a:lnTo>
                  <a:lnTo>
                    <a:pt x="138" y="348"/>
                  </a:lnTo>
                  <a:lnTo>
                    <a:pt x="129" y="376"/>
                  </a:lnTo>
                  <a:lnTo>
                    <a:pt x="125" y="362"/>
                  </a:lnTo>
                  <a:lnTo>
                    <a:pt x="120" y="348"/>
                  </a:lnTo>
                  <a:lnTo>
                    <a:pt x="115" y="333"/>
                  </a:lnTo>
                  <a:lnTo>
                    <a:pt x="111" y="319"/>
                  </a:lnTo>
                  <a:lnTo>
                    <a:pt x="106" y="304"/>
                  </a:lnTo>
                  <a:lnTo>
                    <a:pt x="103" y="289"/>
                  </a:lnTo>
                  <a:lnTo>
                    <a:pt x="98" y="274"/>
                  </a:lnTo>
                  <a:lnTo>
                    <a:pt x="93" y="259"/>
                  </a:lnTo>
                  <a:lnTo>
                    <a:pt x="85" y="243"/>
                  </a:lnTo>
                  <a:lnTo>
                    <a:pt x="77" y="227"/>
                  </a:lnTo>
                  <a:lnTo>
                    <a:pt x="68" y="212"/>
                  </a:lnTo>
                  <a:lnTo>
                    <a:pt x="59" y="196"/>
                  </a:lnTo>
                  <a:lnTo>
                    <a:pt x="47" y="182"/>
                  </a:lnTo>
                  <a:lnTo>
                    <a:pt x="35" y="168"/>
                  </a:lnTo>
                  <a:lnTo>
                    <a:pt x="21" y="155"/>
                  </a:lnTo>
                  <a:lnTo>
                    <a:pt x="6" y="143"/>
                  </a:lnTo>
                  <a:lnTo>
                    <a:pt x="0" y="137"/>
                  </a:lnTo>
                  <a:lnTo>
                    <a:pt x="2" y="131"/>
                  </a:lnTo>
                  <a:lnTo>
                    <a:pt x="8" y="126"/>
                  </a:lnTo>
                  <a:lnTo>
                    <a:pt x="13" y="120"/>
                  </a:lnTo>
                  <a:lnTo>
                    <a:pt x="29" y="108"/>
                  </a:lnTo>
                  <a:lnTo>
                    <a:pt x="43" y="95"/>
                  </a:lnTo>
                  <a:lnTo>
                    <a:pt x="54" y="80"/>
                  </a:lnTo>
                  <a:lnTo>
                    <a:pt x="65" y="65"/>
                  </a:lnTo>
                  <a:lnTo>
                    <a:pt x="74" y="49"/>
                  </a:lnTo>
                  <a:lnTo>
                    <a:pt x="82" y="32"/>
                  </a:lnTo>
                  <a:lnTo>
                    <a:pt x="90" y="16"/>
                  </a:lnTo>
                  <a:lnTo>
                    <a:pt x="99" y="0"/>
                  </a:lnTo>
                  <a:lnTo>
                    <a:pt x="107" y="14"/>
                  </a:lnTo>
                  <a:lnTo>
                    <a:pt x="116" y="27"/>
                  </a:lnTo>
                  <a:lnTo>
                    <a:pt x="127" y="40"/>
                  </a:lnTo>
                  <a:lnTo>
                    <a:pt x="138" y="53"/>
                  </a:lnTo>
                  <a:lnTo>
                    <a:pt x="151" y="66"/>
                  </a:lnTo>
                  <a:lnTo>
                    <a:pt x="164" y="76"/>
                  </a:lnTo>
                  <a:lnTo>
                    <a:pt x="177" y="87"/>
                  </a:lnTo>
                  <a:lnTo>
                    <a:pt x="191" y="96"/>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4" name="Freeform 22"/>
            <p:cNvSpPr>
              <a:spLocks/>
            </p:cNvSpPr>
            <p:nvPr/>
          </p:nvSpPr>
          <p:spPr bwMode="auto">
            <a:xfrm>
              <a:off x="4137" y="3264"/>
              <a:ext cx="74" cy="98"/>
            </a:xfrm>
            <a:custGeom>
              <a:avLst/>
              <a:gdLst>
                <a:gd name="T0" fmla="*/ 149 w 149"/>
                <a:gd name="T1" fmla="*/ 116 h 194"/>
                <a:gd name="T2" fmla="*/ 132 w 149"/>
                <a:gd name="T3" fmla="*/ 128 h 194"/>
                <a:gd name="T4" fmla="*/ 114 w 149"/>
                <a:gd name="T5" fmla="*/ 139 h 194"/>
                <a:gd name="T6" fmla="*/ 97 w 149"/>
                <a:gd name="T7" fmla="*/ 151 h 194"/>
                <a:gd name="T8" fmla="*/ 79 w 149"/>
                <a:gd name="T9" fmla="*/ 161 h 194"/>
                <a:gd name="T10" fmla="*/ 61 w 149"/>
                <a:gd name="T11" fmla="*/ 171 h 194"/>
                <a:gd name="T12" fmla="*/ 42 w 149"/>
                <a:gd name="T13" fmla="*/ 181 h 194"/>
                <a:gd name="T14" fmla="*/ 23 w 149"/>
                <a:gd name="T15" fmla="*/ 188 h 194"/>
                <a:gd name="T16" fmla="*/ 4 w 149"/>
                <a:gd name="T17" fmla="*/ 194 h 194"/>
                <a:gd name="T18" fmla="*/ 0 w 149"/>
                <a:gd name="T19" fmla="*/ 168 h 194"/>
                <a:gd name="T20" fmla="*/ 2 w 149"/>
                <a:gd name="T21" fmla="*/ 141 h 194"/>
                <a:gd name="T22" fmla="*/ 5 w 149"/>
                <a:gd name="T23" fmla="*/ 116 h 194"/>
                <a:gd name="T24" fmla="*/ 11 w 149"/>
                <a:gd name="T25" fmla="*/ 91 h 194"/>
                <a:gd name="T26" fmla="*/ 29 w 149"/>
                <a:gd name="T27" fmla="*/ 38 h 194"/>
                <a:gd name="T28" fmla="*/ 36 w 149"/>
                <a:gd name="T29" fmla="*/ 34 h 194"/>
                <a:gd name="T30" fmla="*/ 43 w 149"/>
                <a:gd name="T31" fmla="*/ 33 h 194"/>
                <a:gd name="T32" fmla="*/ 50 w 149"/>
                <a:gd name="T33" fmla="*/ 31 h 194"/>
                <a:gd name="T34" fmla="*/ 57 w 149"/>
                <a:gd name="T35" fmla="*/ 29 h 194"/>
                <a:gd name="T36" fmla="*/ 64 w 149"/>
                <a:gd name="T37" fmla="*/ 25 h 194"/>
                <a:gd name="T38" fmla="*/ 70 w 149"/>
                <a:gd name="T39" fmla="*/ 22 h 194"/>
                <a:gd name="T40" fmla="*/ 76 w 149"/>
                <a:gd name="T41" fmla="*/ 18 h 194"/>
                <a:gd name="T42" fmla="*/ 83 w 149"/>
                <a:gd name="T43" fmla="*/ 16 h 194"/>
                <a:gd name="T44" fmla="*/ 90 w 149"/>
                <a:gd name="T45" fmla="*/ 12 h 194"/>
                <a:gd name="T46" fmla="*/ 96 w 149"/>
                <a:gd name="T47" fmla="*/ 8 h 194"/>
                <a:gd name="T48" fmla="*/ 103 w 149"/>
                <a:gd name="T49" fmla="*/ 4 h 194"/>
                <a:gd name="T50" fmla="*/ 109 w 149"/>
                <a:gd name="T51" fmla="*/ 0 h 194"/>
                <a:gd name="T52" fmla="*/ 110 w 149"/>
                <a:gd name="T53" fmla="*/ 16 h 194"/>
                <a:gd name="T54" fmla="*/ 112 w 149"/>
                <a:gd name="T55" fmla="*/ 32 h 194"/>
                <a:gd name="T56" fmla="*/ 116 w 149"/>
                <a:gd name="T57" fmla="*/ 47 h 194"/>
                <a:gd name="T58" fmla="*/ 121 w 149"/>
                <a:gd name="T59" fmla="*/ 61 h 194"/>
                <a:gd name="T60" fmla="*/ 127 w 149"/>
                <a:gd name="T61" fmla="*/ 76 h 194"/>
                <a:gd name="T62" fmla="*/ 134 w 149"/>
                <a:gd name="T63" fmla="*/ 90 h 194"/>
                <a:gd name="T64" fmla="*/ 141 w 149"/>
                <a:gd name="T65" fmla="*/ 102 h 194"/>
                <a:gd name="T66" fmla="*/ 149 w 149"/>
                <a:gd name="T67" fmla="*/ 11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94">
                  <a:moveTo>
                    <a:pt x="149" y="116"/>
                  </a:moveTo>
                  <a:lnTo>
                    <a:pt x="132" y="128"/>
                  </a:lnTo>
                  <a:lnTo>
                    <a:pt x="114" y="139"/>
                  </a:lnTo>
                  <a:lnTo>
                    <a:pt x="97" y="151"/>
                  </a:lnTo>
                  <a:lnTo>
                    <a:pt x="79" y="161"/>
                  </a:lnTo>
                  <a:lnTo>
                    <a:pt x="61" y="171"/>
                  </a:lnTo>
                  <a:lnTo>
                    <a:pt x="42" y="181"/>
                  </a:lnTo>
                  <a:lnTo>
                    <a:pt x="23" y="188"/>
                  </a:lnTo>
                  <a:lnTo>
                    <a:pt x="4" y="194"/>
                  </a:lnTo>
                  <a:lnTo>
                    <a:pt x="0" y="168"/>
                  </a:lnTo>
                  <a:lnTo>
                    <a:pt x="2" y="141"/>
                  </a:lnTo>
                  <a:lnTo>
                    <a:pt x="5" y="116"/>
                  </a:lnTo>
                  <a:lnTo>
                    <a:pt x="11" y="91"/>
                  </a:lnTo>
                  <a:lnTo>
                    <a:pt x="29" y="38"/>
                  </a:lnTo>
                  <a:lnTo>
                    <a:pt x="36" y="34"/>
                  </a:lnTo>
                  <a:lnTo>
                    <a:pt x="43" y="33"/>
                  </a:lnTo>
                  <a:lnTo>
                    <a:pt x="50" y="31"/>
                  </a:lnTo>
                  <a:lnTo>
                    <a:pt x="57" y="29"/>
                  </a:lnTo>
                  <a:lnTo>
                    <a:pt x="64" y="25"/>
                  </a:lnTo>
                  <a:lnTo>
                    <a:pt x="70" y="22"/>
                  </a:lnTo>
                  <a:lnTo>
                    <a:pt x="76" y="18"/>
                  </a:lnTo>
                  <a:lnTo>
                    <a:pt x="83" y="16"/>
                  </a:lnTo>
                  <a:lnTo>
                    <a:pt x="90" y="12"/>
                  </a:lnTo>
                  <a:lnTo>
                    <a:pt x="96" y="8"/>
                  </a:lnTo>
                  <a:lnTo>
                    <a:pt x="103" y="4"/>
                  </a:lnTo>
                  <a:lnTo>
                    <a:pt x="109" y="0"/>
                  </a:lnTo>
                  <a:lnTo>
                    <a:pt x="110" y="16"/>
                  </a:lnTo>
                  <a:lnTo>
                    <a:pt x="112" y="32"/>
                  </a:lnTo>
                  <a:lnTo>
                    <a:pt x="116" y="47"/>
                  </a:lnTo>
                  <a:lnTo>
                    <a:pt x="121" y="61"/>
                  </a:lnTo>
                  <a:lnTo>
                    <a:pt x="127" y="76"/>
                  </a:lnTo>
                  <a:lnTo>
                    <a:pt x="134" y="90"/>
                  </a:lnTo>
                  <a:lnTo>
                    <a:pt x="141" y="102"/>
                  </a:lnTo>
                  <a:lnTo>
                    <a:pt x="149" y="116"/>
                  </a:lnTo>
                  <a:close/>
                </a:path>
              </a:pathLst>
            </a:custGeom>
            <a:solidFill>
              <a:srgbClr val="F2C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5" name="Freeform 23"/>
            <p:cNvSpPr>
              <a:spLocks/>
            </p:cNvSpPr>
            <p:nvPr/>
          </p:nvSpPr>
          <p:spPr bwMode="auto">
            <a:xfrm>
              <a:off x="4145" y="3320"/>
              <a:ext cx="279" cy="334"/>
            </a:xfrm>
            <a:custGeom>
              <a:avLst/>
              <a:gdLst>
                <a:gd name="T0" fmla="*/ 404 w 557"/>
                <a:gd name="T1" fmla="*/ 152 h 670"/>
                <a:gd name="T2" fmla="*/ 433 w 557"/>
                <a:gd name="T3" fmla="*/ 199 h 670"/>
                <a:gd name="T4" fmla="*/ 469 w 557"/>
                <a:gd name="T5" fmla="*/ 241 h 670"/>
                <a:gd name="T6" fmla="*/ 465 w 557"/>
                <a:gd name="T7" fmla="*/ 277 h 670"/>
                <a:gd name="T8" fmla="*/ 473 w 557"/>
                <a:gd name="T9" fmla="*/ 377 h 670"/>
                <a:gd name="T10" fmla="*/ 519 w 557"/>
                <a:gd name="T11" fmla="*/ 497 h 670"/>
                <a:gd name="T12" fmla="*/ 557 w 557"/>
                <a:gd name="T13" fmla="*/ 619 h 670"/>
                <a:gd name="T14" fmla="*/ 529 w 557"/>
                <a:gd name="T15" fmla="*/ 617 h 670"/>
                <a:gd name="T16" fmla="*/ 503 w 557"/>
                <a:gd name="T17" fmla="*/ 610 h 670"/>
                <a:gd name="T18" fmla="*/ 464 w 557"/>
                <a:gd name="T19" fmla="*/ 604 h 670"/>
                <a:gd name="T20" fmla="*/ 401 w 557"/>
                <a:gd name="T21" fmla="*/ 605 h 670"/>
                <a:gd name="T22" fmla="*/ 342 w 557"/>
                <a:gd name="T23" fmla="*/ 612 h 670"/>
                <a:gd name="T24" fmla="*/ 284 w 557"/>
                <a:gd name="T25" fmla="*/ 626 h 670"/>
                <a:gd name="T26" fmla="*/ 228 w 557"/>
                <a:gd name="T27" fmla="*/ 642 h 670"/>
                <a:gd name="T28" fmla="*/ 172 w 557"/>
                <a:gd name="T29" fmla="*/ 662 h 670"/>
                <a:gd name="T30" fmla="*/ 116 w 557"/>
                <a:gd name="T31" fmla="*/ 670 h 670"/>
                <a:gd name="T32" fmla="*/ 59 w 557"/>
                <a:gd name="T33" fmla="*/ 662 h 670"/>
                <a:gd name="T34" fmla="*/ 13 w 557"/>
                <a:gd name="T35" fmla="*/ 634 h 670"/>
                <a:gd name="T36" fmla="*/ 0 w 557"/>
                <a:gd name="T37" fmla="*/ 595 h 670"/>
                <a:gd name="T38" fmla="*/ 5 w 557"/>
                <a:gd name="T39" fmla="*/ 549 h 670"/>
                <a:gd name="T40" fmla="*/ 8 w 557"/>
                <a:gd name="T41" fmla="*/ 485 h 670"/>
                <a:gd name="T42" fmla="*/ 24 w 557"/>
                <a:gd name="T43" fmla="*/ 428 h 670"/>
                <a:gd name="T44" fmla="*/ 38 w 557"/>
                <a:gd name="T45" fmla="*/ 390 h 670"/>
                <a:gd name="T46" fmla="*/ 54 w 557"/>
                <a:gd name="T47" fmla="*/ 351 h 670"/>
                <a:gd name="T48" fmla="*/ 78 w 557"/>
                <a:gd name="T49" fmla="*/ 307 h 670"/>
                <a:gd name="T50" fmla="*/ 105 w 557"/>
                <a:gd name="T51" fmla="*/ 258 h 670"/>
                <a:gd name="T52" fmla="*/ 126 w 557"/>
                <a:gd name="T53" fmla="*/ 207 h 670"/>
                <a:gd name="T54" fmla="*/ 135 w 557"/>
                <a:gd name="T55" fmla="*/ 95 h 670"/>
                <a:gd name="T56" fmla="*/ 139 w 557"/>
                <a:gd name="T57" fmla="*/ 45 h 670"/>
                <a:gd name="T58" fmla="*/ 179 w 557"/>
                <a:gd name="T59" fmla="*/ 68 h 670"/>
                <a:gd name="T60" fmla="*/ 247 w 557"/>
                <a:gd name="T61" fmla="*/ 167 h 670"/>
                <a:gd name="T62" fmla="*/ 286 w 557"/>
                <a:gd name="T63" fmla="*/ 278 h 670"/>
                <a:gd name="T64" fmla="*/ 278 w 557"/>
                <a:gd name="T65" fmla="*/ 357 h 670"/>
                <a:gd name="T66" fmla="*/ 266 w 557"/>
                <a:gd name="T67" fmla="*/ 412 h 670"/>
                <a:gd name="T68" fmla="*/ 247 w 557"/>
                <a:gd name="T69" fmla="*/ 414 h 670"/>
                <a:gd name="T70" fmla="*/ 251 w 557"/>
                <a:gd name="T71" fmla="*/ 423 h 670"/>
                <a:gd name="T72" fmla="*/ 254 w 557"/>
                <a:gd name="T73" fmla="*/ 445 h 670"/>
                <a:gd name="T74" fmla="*/ 285 w 557"/>
                <a:gd name="T75" fmla="*/ 465 h 670"/>
                <a:gd name="T76" fmla="*/ 300 w 557"/>
                <a:gd name="T77" fmla="*/ 507 h 670"/>
                <a:gd name="T78" fmla="*/ 320 w 557"/>
                <a:gd name="T79" fmla="*/ 508 h 670"/>
                <a:gd name="T80" fmla="*/ 322 w 557"/>
                <a:gd name="T81" fmla="*/ 475 h 670"/>
                <a:gd name="T82" fmla="*/ 328 w 557"/>
                <a:gd name="T83" fmla="*/ 446 h 670"/>
                <a:gd name="T84" fmla="*/ 344 w 557"/>
                <a:gd name="T85" fmla="*/ 447 h 670"/>
                <a:gd name="T86" fmla="*/ 359 w 557"/>
                <a:gd name="T87" fmla="*/ 444 h 670"/>
                <a:gd name="T88" fmla="*/ 362 w 557"/>
                <a:gd name="T89" fmla="*/ 428 h 670"/>
                <a:gd name="T90" fmla="*/ 361 w 557"/>
                <a:gd name="T91" fmla="*/ 410 h 670"/>
                <a:gd name="T92" fmla="*/ 347 w 557"/>
                <a:gd name="T93" fmla="*/ 406 h 670"/>
                <a:gd name="T94" fmla="*/ 330 w 557"/>
                <a:gd name="T95" fmla="*/ 407 h 670"/>
                <a:gd name="T96" fmla="*/ 306 w 557"/>
                <a:gd name="T97" fmla="*/ 357 h 670"/>
                <a:gd name="T98" fmla="*/ 307 w 557"/>
                <a:gd name="T99" fmla="*/ 308 h 670"/>
                <a:gd name="T100" fmla="*/ 324 w 557"/>
                <a:gd name="T101" fmla="*/ 263 h 670"/>
                <a:gd name="T102" fmla="*/ 342 w 557"/>
                <a:gd name="T103" fmla="*/ 193 h 670"/>
                <a:gd name="T104" fmla="*/ 353 w 557"/>
                <a:gd name="T105" fmla="*/ 72 h 670"/>
                <a:gd name="T106" fmla="*/ 382 w 557"/>
                <a:gd name="T107" fmla="*/ 6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7" h="670">
                  <a:moveTo>
                    <a:pt x="391" y="118"/>
                  </a:moveTo>
                  <a:lnTo>
                    <a:pt x="397" y="135"/>
                  </a:lnTo>
                  <a:lnTo>
                    <a:pt x="404" y="152"/>
                  </a:lnTo>
                  <a:lnTo>
                    <a:pt x="412" y="169"/>
                  </a:lnTo>
                  <a:lnTo>
                    <a:pt x="422" y="184"/>
                  </a:lnTo>
                  <a:lnTo>
                    <a:pt x="433" y="199"/>
                  </a:lnTo>
                  <a:lnTo>
                    <a:pt x="444" y="213"/>
                  </a:lnTo>
                  <a:lnTo>
                    <a:pt x="457" y="227"/>
                  </a:lnTo>
                  <a:lnTo>
                    <a:pt x="469" y="241"/>
                  </a:lnTo>
                  <a:lnTo>
                    <a:pt x="469" y="254"/>
                  </a:lnTo>
                  <a:lnTo>
                    <a:pt x="467" y="265"/>
                  </a:lnTo>
                  <a:lnTo>
                    <a:pt x="465" y="277"/>
                  </a:lnTo>
                  <a:lnTo>
                    <a:pt x="464" y="288"/>
                  </a:lnTo>
                  <a:lnTo>
                    <a:pt x="465" y="333"/>
                  </a:lnTo>
                  <a:lnTo>
                    <a:pt x="473" y="377"/>
                  </a:lnTo>
                  <a:lnTo>
                    <a:pt x="486" y="417"/>
                  </a:lnTo>
                  <a:lnTo>
                    <a:pt x="502" y="457"/>
                  </a:lnTo>
                  <a:lnTo>
                    <a:pt x="519" y="497"/>
                  </a:lnTo>
                  <a:lnTo>
                    <a:pt x="535" y="536"/>
                  </a:lnTo>
                  <a:lnTo>
                    <a:pt x="548" y="576"/>
                  </a:lnTo>
                  <a:lnTo>
                    <a:pt x="557" y="619"/>
                  </a:lnTo>
                  <a:lnTo>
                    <a:pt x="548" y="619"/>
                  </a:lnTo>
                  <a:lnTo>
                    <a:pt x="539" y="619"/>
                  </a:lnTo>
                  <a:lnTo>
                    <a:pt x="529" y="617"/>
                  </a:lnTo>
                  <a:lnTo>
                    <a:pt x="521" y="614"/>
                  </a:lnTo>
                  <a:lnTo>
                    <a:pt x="512" y="612"/>
                  </a:lnTo>
                  <a:lnTo>
                    <a:pt x="503" y="610"/>
                  </a:lnTo>
                  <a:lnTo>
                    <a:pt x="494" y="607"/>
                  </a:lnTo>
                  <a:lnTo>
                    <a:pt x="484" y="606"/>
                  </a:lnTo>
                  <a:lnTo>
                    <a:pt x="464" y="604"/>
                  </a:lnTo>
                  <a:lnTo>
                    <a:pt x="442" y="604"/>
                  </a:lnTo>
                  <a:lnTo>
                    <a:pt x="421" y="604"/>
                  </a:lnTo>
                  <a:lnTo>
                    <a:pt x="401" y="605"/>
                  </a:lnTo>
                  <a:lnTo>
                    <a:pt x="381" y="606"/>
                  </a:lnTo>
                  <a:lnTo>
                    <a:pt x="361" y="609"/>
                  </a:lnTo>
                  <a:lnTo>
                    <a:pt x="342" y="612"/>
                  </a:lnTo>
                  <a:lnTo>
                    <a:pt x="322" y="617"/>
                  </a:lnTo>
                  <a:lnTo>
                    <a:pt x="302" y="620"/>
                  </a:lnTo>
                  <a:lnTo>
                    <a:pt x="284" y="626"/>
                  </a:lnTo>
                  <a:lnTo>
                    <a:pt x="264" y="631"/>
                  </a:lnTo>
                  <a:lnTo>
                    <a:pt x="246" y="636"/>
                  </a:lnTo>
                  <a:lnTo>
                    <a:pt x="228" y="642"/>
                  </a:lnTo>
                  <a:lnTo>
                    <a:pt x="209" y="649"/>
                  </a:lnTo>
                  <a:lnTo>
                    <a:pt x="191" y="655"/>
                  </a:lnTo>
                  <a:lnTo>
                    <a:pt x="172" y="662"/>
                  </a:lnTo>
                  <a:lnTo>
                    <a:pt x="154" y="665"/>
                  </a:lnTo>
                  <a:lnTo>
                    <a:pt x="135" y="669"/>
                  </a:lnTo>
                  <a:lnTo>
                    <a:pt x="116" y="670"/>
                  </a:lnTo>
                  <a:lnTo>
                    <a:pt x="97" y="669"/>
                  </a:lnTo>
                  <a:lnTo>
                    <a:pt x="78" y="666"/>
                  </a:lnTo>
                  <a:lnTo>
                    <a:pt x="59" y="662"/>
                  </a:lnTo>
                  <a:lnTo>
                    <a:pt x="43" y="654"/>
                  </a:lnTo>
                  <a:lnTo>
                    <a:pt x="28" y="643"/>
                  </a:lnTo>
                  <a:lnTo>
                    <a:pt x="13" y="634"/>
                  </a:lnTo>
                  <a:lnTo>
                    <a:pt x="5" y="622"/>
                  </a:lnTo>
                  <a:lnTo>
                    <a:pt x="1" y="609"/>
                  </a:lnTo>
                  <a:lnTo>
                    <a:pt x="0" y="595"/>
                  </a:lnTo>
                  <a:lnTo>
                    <a:pt x="1" y="580"/>
                  </a:lnTo>
                  <a:lnTo>
                    <a:pt x="3" y="564"/>
                  </a:lnTo>
                  <a:lnTo>
                    <a:pt x="5" y="549"/>
                  </a:lnTo>
                  <a:lnTo>
                    <a:pt x="5" y="534"/>
                  </a:lnTo>
                  <a:lnTo>
                    <a:pt x="6" y="511"/>
                  </a:lnTo>
                  <a:lnTo>
                    <a:pt x="8" y="485"/>
                  </a:lnTo>
                  <a:lnTo>
                    <a:pt x="11" y="462"/>
                  </a:lnTo>
                  <a:lnTo>
                    <a:pt x="20" y="442"/>
                  </a:lnTo>
                  <a:lnTo>
                    <a:pt x="24" y="428"/>
                  </a:lnTo>
                  <a:lnTo>
                    <a:pt x="27" y="415"/>
                  </a:lnTo>
                  <a:lnTo>
                    <a:pt x="33" y="402"/>
                  </a:lnTo>
                  <a:lnTo>
                    <a:pt x="38" y="390"/>
                  </a:lnTo>
                  <a:lnTo>
                    <a:pt x="43" y="377"/>
                  </a:lnTo>
                  <a:lnTo>
                    <a:pt x="48" y="364"/>
                  </a:lnTo>
                  <a:lnTo>
                    <a:pt x="54" y="351"/>
                  </a:lnTo>
                  <a:lnTo>
                    <a:pt x="57" y="338"/>
                  </a:lnTo>
                  <a:lnTo>
                    <a:pt x="67" y="322"/>
                  </a:lnTo>
                  <a:lnTo>
                    <a:pt x="78" y="307"/>
                  </a:lnTo>
                  <a:lnTo>
                    <a:pt x="87" y="291"/>
                  </a:lnTo>
                  <a:lnTo>
                    <a:pt x="96" y="275"/>
                  </a:lnTo>
                  <a:lnTo>
                    <a:pt x="105" y="258"/>
                  </a:lnTo>
                  <a:lnTo>
                    <a:pt x="114" y="241"/>
                  </a:lnTo>
                  <a:lnTo>
                    <a:pt x="120" y="224"/>
                  </a:lnTo>
                  <a:lnTo>
                    <a:pt x="126" y="207"/>
                  </a:lnTo>
                  <a:lnTo>
                    <a:pt x="132" y="170"/>
                  </a:lnTo>
                  <a:lnTo>
                    <a:pt x="137" y="133"/>
                  </a:lnTo>
                  <a:lnTo>
                    <a:pt x="135" y="95"/>
                  </a:lnTo>
                  <a:lnTo>
                    <a:pt x="130" y="57"/>
                  </a:lnTo>
                  <a:lnTo>
                    <a:pt x="133" y="50"/>
                  </a:lnTo>
                  <a:lnTo>
                    <a:pt x="139" y="45"/>
                  </a:lnTo>
                  <a:lnTo>
                    <a:pt x="145" y="41"/>
                  </a:lnTo>
                  <a:lnTo>
                    <a:pt x="152" y="37"/>
                  </a:lnTo>
                  <a:lnTo>
                    <a:pt x="179" y="68"/>
                  </a:lnTo>
                  <a:lnTo>
                    <a:pt x="205" y="99"/>
                  </a:lnTo>
                  <a:lnTo>
                    <a:pt x="226" y="133"/>
                  </a:lnTo>
                  <a:lnTo>
                    <a:pt x="247" y="167"/>
                  </a:lnTo>
                  <a:lnTo>
                    <a:pt x="263" y="203"/>
                  </a:lnTo>
                  <a:lnTo>
                    <a:pt x="277" y="240"/>
                  </a:lnTo>
                  <a:lnTo>
                    <a:pt x="286" y="278"/>
                  </a:lnTo>
                  <a:lnTo>
                    <a:pt x="293" y="317"/>
                  </a:lnTo>
                  <a:lnTo>
                    <a:pt x="302" y="357"/>
                  </a:lnTo>
                  <a:lnTo>
                    <a:pt x="278" y="357"/>
                  </a:lnTo>
                  <a:lnTo>
                    <a:pt x="282" y="407"/>
                  </a:lnTo>
                  <a:lnTo>
                    <a:pt x="275" y="410"/>
                  </a:lnTo>
                  <a:lnTo>
                    <a:pt x="266" y="412"/>
                  </a:lnTo>
                  <a:lnTo>
                    <a:pt x="258" y="412"/>
                  </a:lnTo>
                  <a:lnTo>
                    <a:pt x="249" y="412"/>
                  </a:lnTo>
                  <a:lnTo>
                    <a:pt x="247" y="414"/>
                  </a:lnTo>
                  <a:lnTo>
                    <a:pt x="248" y="417"/>
                  </a:lnTo>
                  <a:lnTo>
                    <a:pt x="251" y="420"/>
                  </a:lnTo>
                  <a:lnTo>
                    <a:pt x="251" y="423"/>
                  </a:lnTo>
                  <a:lnTo>
                    <a:pt x="252" y="431"/>
                  </a:lnTo>
                  <a:lnTo>
                    <a:pt x="252" y="438"/>
                  </a:lnTo>
                  <a:lnTo>
                    <a:pt x="254" y="445"/>
                  </a:lnTo>
                  <a:lnTo>
                    <a:pt x="259" y="451"/>
                  </a:lnTo>
                  <a:lnTo>
                    <a:pt x="285" y="449"/>
                  </a:lnTo>
                  <a:lnTo>
                    <a:pt x="285" y="465"/>
                  </a:lnTo>
                  <a:lnTo>
                    <a:pt x="284" y="482"/>
                  </a:lnTo>
                  <a:lnTo>
                    <a:pt x="287" y="497"/>
                  </a:lnTo>
                  <a:lnTo>
                    <a:pt x="300" y="507"/>
                  </a:lnTo>
                  <a:lnTo>
                    <a:pt x="307" y="510"/>
                  </a:lnTo>
                  <a:lnTo>
                    <a:pt x="314" y="510"/>
                  </a:lnTo>
                  <a:lnTo>
                    <a:pt x="320" y="508"/>
                  </a:lnTo>
                  <a:lnTo>
                    <a:pt x="324" y="505"/>
                  </a:lnTo>
                  <a:lnTo>
                    <a:pt x="323" y="490"/>
                  </a:lnTo>
                  <a:lnTo>
                    <a:pt x="322" y="475"/>
                  </a:lnTo>
                  <a:lnTo>
                    <a:pt x="321" y="461"/>
                  </a:lnTo>
                  <a:lnTo>
                    <a:pt x="323" y="446"/>
                  </a:lnTo>
                  <a:lnTo>
                    <a:pt x="328" y="446"/>
                  </a:lnTo>
                  <a:lnTo>
                    <a:pt x="332" y="446"/>
                  </a:lnTo>
                  <a:lnTo>
                    <a:pt x="338" y="447"/>
                  </a:lnTo>
                  <a:lnTo>
                    <a:pt x="344" y="447"/>
                  </a:lnTo>
                  <a:lnTo>
                    <a:pt x="348" y="447"/>
                  </a:lnTo>
                  <a:lnTo>
                    <a:pt x="354" y="446"/>
                  </a:lnTo>
                  <a:lnTo>
                    <a:pt x="359" y="444"/>
                  </a:lnTo>
                  <a:lnTo>
                    <a:pt x="362" y="442"/>
                  </a:lnTo>
                  <a:lnTo>
                    <a:pt x="363" y="435"/>
                  </a:lnTo>
                  <a:lnTo>
                    <a:pt x="362" y="428"/>
                  </a:lnTo>
                  <a:lnTo>
                    <a:pt x="363" y="421"/>
                  </a:lnTo>
                  <a:lnTo>
                    <a:pt x="366" y="415"/>
                  </a:lnTo>
                  <a:lnTo>
                    <a:pt x="361" y="410"/>
                  </a:lnTo>
                  <a:lnTo>
                    <a:pt x="357" y="408"/>
                  </a:lnTo>
                  <a:lnTo>
                    <a:pt x="352" y="407"/>
                  </a:lnTo>
                  <a:lnTo>
                    <a:pt x="347" y="406"/>
                  </a:lnTo>
                  <a:lnTo>
                    <a:pt x="342" y="407"/>
                  </a:lnTo>
                  <a:lnTo>
                    <a:pt x="336" y="407"/>
                  </a:lnTo>
                  <a:lnTo>
                    <a:pt x="330" y="407"/>
                  </a:lnTo>
                  <a:lnTo>
                    <a:pt x="324" y="407"/>
                  </a:lnTo>
                  <a:lnTo>
                    <a:pt x="328" y="363"/>
                  </a:lnTo>
                  <a:lnTo>
                    <a:pt x="306" y="357"/>
                  </a:lnTo>
                  <a:lnTo>
                    <a:pt x="304" y="340"/>
                  </a:lnTo>
                  <a:lnTo>
                    <a:pt x="305" y="323"/>
                  </a:lnTo>
                  <a:lnTo>
                    <a:pt x="307" y="308"/>
                  </a:lnTo>
                  <a:lnTo>
                    <a:pt x="313" y="292"/>
                  </a:lnTo>
                  <a:lnTo>
                    <a:pt x="319" y="277"/>
                  </a:lnTo>
                  <a:lnTo>
                    <a:pt x="324" y="263"/>
                  </a:lnTo>
                  <a:lnTo>
                    <a:pt x="330" y="248"/>
                  </a:lnTo>
                  <a:lnTo>
                    <a:pt x="336" y="233"/>
                  </a:lnTo>
                  <a:lnTo>
                    <a:pt x="342" y="193"/>
                  </a:lnTo>
                  <a:lnTo>
                    <a:pt x="342" y="151"/>
                  </a:lnTo>
                  <a:lnTo>
                    <a:pt x="343" y="110"/>
                  </a:lnTo>
                  <a:lnTo>
                    <a:pt x="353" y="72"/>
                  </a:lnTo>
                  <a:lnTo>
                    <a:pt x="384" y="0"/>
                  </a:lnTo>
                  <a:lnTo>
                    <a:pt x="383" y="30"/>
                  </a:lnTo>
                  <a:lnTo>
                    <a:pt x="382" y="60"/>
                  </a:lnTo>
                  <a:lnTo>
                    <a:pt x="384" y="90"/>
                  </a:lnTo>
                  <a:lnTo>
                    <a:pt x="391" y="118"/>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6" name="Freeform 24"/>
            <p:cNvSpPr>
              <a:spLocks/>
            </p:cNvSpPr>
            <p:nvPr/>
          </p:nvSpPr>
          <p:spPr bwMode="auto">
            <a:xfrm>
              <a:off x="4263" y="3495"/>
              <a:ext cx="67" cy="93"/>
            </a:xfrm>
            <a:custGeom>
              <a:avLst/>
              <a:gdLst>
                <a:gd name="T0" fmla="*/ 134 w 134"/>
                <a:gd name="T1" fmla="*/ 51 h 185"/>
                <a:gd name="T2" fmla="*/ 97 w 134"/>
                <a:gd name="T3" fmla="*/ 51 h 185"/>
                <a:gd name="T4" fmla="*/ 97 w 134"/>
                <a:gd name="T5" fmla="*/ 0 h 185"/>
                <a:gd name="T6" fmla="*/ 37 w 134"/>
                <a:gd name="T7" fmla="*/ 0 h 185"/>
                <a:gd name="T8" fmla="*/ 37 w 134"/>
                <a:gd name="T9" fmla="*/ 51 h 185"/>
                <a:gd name="T10" fmla="*/ 0 w 134"/>
                <a:gd name="T11" fmla="*/ 51 h 185"/>
                <a:gd name="T12" fmla="*/ 0 w 134"/>
                <a:gd name="T13" fmla="*/ 107 h 185"/>
                <a:gd name="T14" fmla="*/ 37 w 134"/>
                <a:gd name="T15" fmla="*/ 107 h 185"/>
                <a:gd name="T16" fmla="*/ 37 w 134"/>
                <a:gd name="T17" fmla="*/ 185 h 185"/>
                <a:gd name="T18" fmla="*/ 97 w 134"/>
                <a:gd name="T19" fmla="*/ 185 h 185"/>
                <a:gd name="T20" fmla="*/ 97 w 134"/>
                <a:gd name="T21" fmla="*/ 107 h 185"/>
                <a:gd name="T22" fmla="*/ 134 w 134"/>
                <a:gd name="T23" fmla="*/ 107 h 185"/>
                <a:gd name="T24" fmla="*/ 134 w 134"/>
                <a:gd name="T25" fmla="*/ 5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85">
                  <a:moveTo>
                    <a:pt x="134" y="51"/>
                  </a:moveTo>
                  <a:lnTo>
                    <a:pt x="97" y="51"/>
                  </a:lnTo>
                  <a:lnTo>
                    <a:pt x="97" y="0"/>
                  </a:lnTo>
                  <a:lnTo>
                    <a:pt x="37" y="0"/>
                  </a:lnTo>
                  <a:lnTo>
                    <a:pt x="37" y="51"/>
                  </a:lnTo>
                  <a:lnTo>
                    <a:pt x="0" y="51"/>
                  </a:lnTo>
                  <a:lnTo>
                    <a:pt x="0" y="107"/>
                  </a:lnTo>
                  <a:lnTo>
                    <a:pt x="37" y="107"/>
                  </a:lnTo>
                  <a:lnTo>
                    <a:pt x="37" y="185"/>
                  </a:lnTo>
                  <a:lnTo>
                    <a:pt x="97" y="185"/>
                  </a:lnTo>
                  <a:lnTo>
                    <a:pt x="97" y="107"/>
                  </a:lnTo>
                  <a:lnTo>
                    <a:pt x="134" y="107"/>
                  </a:lnTo>
                  <a:lnTo>
                    <a:pt x="13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7" name="Freeform 25"/>
            <p:cNvSpPr>
              <a:spLocks/>
            </p:cNvSpPr>
            <p:nvPr/>
          </p:nvSpPr>
          <p:spPr bwMode="auto">
            <a:xfrm>
              <a:off x="4434" y="3203"/>
              <a:ext cx="86" cy="57"/>
            </a:xfrm>
            <a:custGeom>
              <a:avLst/>
              <a:gdLst>
                <a:gd name="T0" fmla="*/ 170 w 171"/>
                <a:gd name="T1" fmla="*/ 92 h 113"/>
                <a:gd name="T2" fmla="*/ 167 w 171"/>
                <a:gd name="T3" fmla="*/ 76 h 113"/>
                <a:gd name="T4" fmla="*/ 162 w 171"/>
                <a:gd name="T5" fmla="*/ 60 h 113"/>
                <a:gd name="T6" fmla="*/ 156 w 171"/>
                <a:gd name="T7" fmla="*/ 43 h 113"/>
                <a:gd name="T8" fmla="*/ 153 w 171"/>
                <a:gd name="T9" fmla="*/ 27 h 113"/>
                <a:gd name="T10" fmla="*/ 149 w 171"/>
                <a:gd name="T11" fmla="*/ 22 h 113"/>
                <a:gd name="T12" fmla="*/ 146 w 171"/>
                <a:gd name="T13" fmla="*/ 17 h 113"/>
                <a:gd name="T14" fmla="*/ 142 w 171"/>
                <a:gd name="T15" fmla="*/ 11 h 113"/>
                <a:gd name="T16" fmla="*/ 140 w 171"/>
                <a:gd name="T17" fmla="*/ 7 h 113"/>
                <a:gd name="T18" fmla="*/ 122 w 171"/>
                <a:gd name="T19" fmla="*/ 2 h 113"/>
                <a:gd name="T20" fmla="*/ 103 w 171"/>
                <a:gd name="T21" fmla="*/ 0 h 113"/>
                <a:gd name="T22" fmla="*/ 85 w 171"/>
                <a:gd name="T23" fmla="*/ 0 h 113"/>
                <a:gd name="T24" fmla="*/ 68 w 171"/>
                <a:gd name="T25" fmla="*/ 2 h 113"/>
                <a:gd name="T26" fmla="*/ 49 w 171"/>
                <a:gd name="T27" fmla="*/ 7 h 113"/>
                <a:gd name="T28" fmla="*/ 32 w 171"/>
                <a:gd name="T29" fmla="*/ 12 h 113"/>
                <a:gd name="T30" fmla="*/ 16 w 171"/>
                <a:gd name="T31" fmla="*/ 18 h 113"/>
                <a:gd name="T32" fmla="*/ 0 w 171"/>
                <a:gd name="T33" fmla="*/ 25 h 113"/>
                <a:gd name="T34" fmla="*/ 15 w 171"/>
                <a:gd name="T35" fmla="*/ 25 h 113"/>
                <a:gd name="T36" fmla="*/ 31 w 171"/>
                <a:gd name="T37" fmla="*/ 25 h 113"/>
                <a:gd name="T38" fmla="*/ 46 w 171"/>
                <a:gd name="T39" fmla="*/ 25 h 113"/>
                <a:gd name="T40" fmla="*/ 61 w 171"/>
                <a:gd name="T41" fmla="*/ 26 h 113"/>
                <a:gd name="T42" fmla="*/ 76 w 171"/>
                <a:gd name="T43" fmla="*/ 27 h 113"/>
                <a:gd name="T44" fmla="*/ 90 w 171"/>
                <a:gd name="T45" fmla="*/ 32 h 113"/>
                <a:gd name="T46" fmla="*/ 102 w 171"/>
                <a:gd name="T47" fmla="*/ 38 h 113"/>
                <a:gd name="T48" fmla="*/ 115 w 171"/>
                <a:gd name="T49" fmla="*/ 46 h 113"/>
                <a:gd name="T50" fmla="*/ 118 w 171"/>
                <a:gd name="T51" fmla="*/ 49 h 113"/>
                <a:gd name="T52" fmla="*/ 122 w 171"/>
                <a:gd name="T53" fmla="*/ 52 h 113"/>
                <a:gd name="T54" fmla="*/ 124 w 171"/>
                <a:gd name="T55" fmla="*/ 55 h 113"/>
                <a:gd name="T56" fmla="*/ 124 w 171"/>
                <a:gd name="T57" fmla="*/ 58 h 113"/>
                <a:gd name="T58" fmla="*/ 128 w 171"/>
                <a:gd name="T59" fmla="*/ 58 h 113"/>
                <a:gd name="T60" fmla="*/ 136 w 171"/>
                <a:gd name="T61" fmla="*/ 63 h 113"/>
                <a:gd name="T62" fmla="*/ 142 w 171"/>
                <a:gd name="T63" fmla="*/ 69 h 113"/>
                <a:gd name="T64" fmla="*/ 148 w 171"/>
                <a:gd name="T65" fmla="*/ 76 h 113"/>
                <a:gd name="T66" fmla="*/ 154 w 171"/>
                <a:gd name="T67" fmla="*/ 83 h 113"/>
                <a:gd name="T68" fmla="*/ 159 w 171"/>
                <a:gd name="T69" fmla="*/ 90 h 113"/>
                <a:gd name="T70" fmla="*/ 163 w 171"/>
                <a:gd name="T71" fmla="*/ 98 h 113"/>
                <a:gd name="T72" fmla="*/ 167 w 171"/>
                <a:gd name="T73" fmla="*/ 104 h 113"/>
                <a:gd name="T74" fmla="*/ 170 w 171"/>
                <a:gd name="T75" fmla="*/ 113 h 113"/>
                <a:gd name="T76" fmla="*/ 171 w 171"/>
                <a:gd name="T77" fmla="*/ 107 h 113"/>
                <a:gd name="T78" fmla="*/ 171 w 171"/>
                <a:gd name="T79" fmla="*/ 102 h 113"/>
                <a:gd name="T80" fmla="*/ 171 w 171"/>
                <a:gd name="T81" fmla="*/ 96 h 113"/>
                <a:gd name="T82" fmla="*/ 170 w 171"/>
                <a:gd name="T83" fmla="*/ 9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113">
                  <a:moveTo>
                    <a:pt x="170" y="92"/>
                  </a:moveTo>
                  <a:lnTo>
                    <a:pt x="167" y="76"/>
                  </a:lnTo>
                  <a:lnTo>
                    <a:pt x="162" y="60"/>
                  </a:lnTo>
                  <a:lnTo>
                    <a:pt x="156" y="43"/>
                  </a:lnTo>
                  <a:lnTo>
                    <a:pt x="153" y="27"/>
                  </a:lnTo>
                  <a:lnTo>
                    <a:pt x="149" y="22"/>
                  </a:lnTo>
                  <a:lnTo>
                    <a:pt x="146" y="17"/>
                  </a:lnTo>
                  <a:lnTo>
                    <a:pt x="142" y="11"/>
                  </a:lnTo>
                  <a:lnTo>
                    <a:pt x="140" y="7"/>
                  </a:lnTo>
                  <a:lnTo>
                    <a:pt x="122" y="2"/>
                  </a:lnTo>
                  <a:lnTo>
                    <a:pt x="103" y="0"/>
                  </a:lnTo>
                  <a:lnTo>
                    <a:pt x="85" y="0"/>
                  </a:lnTo>
                  <a:lnTo>
                    <a:pt x="68" y="2"/>
                  </a:lnTo>
                  <a:lnTo>
                    <a:pt x="49" y="7"/>
                  </a:lnTo>
                  <a:lnTo>
                    <a:pt x="32" y="12"/>
                  </a:lnTo>
                  <a:lnTo>
                    <a:pt x="16" y="18"/>
                  </a:lnTo>
                  <a:lnTo>
                    <a:pt x="0" y="25"/>
                  </a:lnTo>
                  <a:lnTo>
                    <a:pt x="15" y="25"/>
                  </a:lnTo>
                  <a:lnTo>
                    <a:pt x="31" y="25"/>
                  </a:lnTo>
                  <a:lnTo>
                    <a:pt x="46" y="25"/>
                  </a:lnTo>
                  <a:lnTo>
                    <a:pt x="61" y="26"/>
                  </a:lnTo>
                  <a:lnTo>
                    <a:pt x="76" y="27"/>
                  </a:lnTo>
                  <a:lnTo>
                    <a:pt x="90" y="32"/>
                  </a:lnTo>
                  <a:lnTo>
                    <a:pt x="102" y="38"/>
                  </a:lnTo>
                  <a:lnTo>
                    <a:pt x="115" y="46"/>
                  </a:lnTo>
                  <a:lnTo>
                    <a:pt x="118" y="49"/>
                  </a:lnTo>
                  <a:lnTo>
                    <a:pt x="122" y="52"/>
                  </a:lnTo>
                  <a:lnTo>
                    <a:pt x="124" y="55"/>
                  </a:lnTo>
                  <a:lnTo>
                    <a:pt x="124" y="58"/>
                  </a:lnTo>
                  <a:lnTo>
                    <a:pt x="128" y="58"/>
                  </a:lnTo>
                  <a:lnTo>
                    <a:pt x="136" y="63"/>
                  </a:lnTo>
                  <a:lnTo>
                    <a:pt x="142" y="69"/>
                  </a:lnTo>
                  <a:lnTo>
                    <a:pt x="148" y="76"/>
                  </a:lnTo>
                  <a:lnTo>
                    <a:pt x="154" y="83"/>
                  </a:lnTo>
                  <a:lnTo>
                    <a:pt x="159" y="90"/>
                  </a:lnTo>
                  <a:lnTo>
                    <a:pt x="163" y="98"/>
                  </a:lnTo>
                  <a:lnTo>
                    <a:pt x="167" y="104"/>
                  </a:lnTo>
                  <a:lnTo>
                    <a:pt x="170" y="113"/>
                  </a:lnTo>
                  <a:lnTo>
                    <a:pt x="171" y="107"/>
                  </a:lnTo>
                  <a:lnTo>
                    <a:pt x="171" y="102"/>
                  </a:lnTo>
                  <a:lnTo>
                    <a:pt x="171" y="96"/>
                  </a:lnTo>
                  <a:lnTo>
                    <a:pt x="170" y="92"/>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8" name="Freeform 26"/>
            <p:cNvSpPr>
              <a:spLocks/>
            </p:cNvSpPr>
            <p:nvPr/>
          </p:nvSpPr>
          <p:spPr bwMode="auto">
            <a:xfrm>
              <a:off x="4424" y="3237"/>
              <a:ext cx="123" cy="317"/>
            </a:xfrm>
            <a:custGeom>
              <a:avLst/>
              <a:gdLst>
                <a:gd name="T0" fmla="*/ 136 w 245"/>
                <a:gd name="T1" fmla="*/ 595 h 634"/>
                <a:gd name="T2" fmla="*/ 129 w 245"/>
                <a:gd name="T3" fmla="*/ 567 h 634"/>
                <a:gd name="T4" fmla="*/ 125 w 245"/>
                <a:gd name="T5" fmla="*/ 529 h 634"/>
                <a:gd name="T6" fmla="*/ 131 w 245"/>
                <a:gd name="T7" fmla="*/ 483 h 634"/>
                <a:gd name="T8" fmla="*/ 145 w 245"/>
                <a:gd name="T9" fmla="*/ 439 h 634"/>
                <a:gd name="T10" fmla="*/ 160 w 245"/>
                <a:gd name="T11" fmla="*/ 397 h 634"/>
                <a:gd name="T12" fmla="*/ 172 w 245"/>
                <a:gd name="T13" fmla="*/ 347 h 634"/>
                <a:gd name="T14" fmla="*/ 169 w 245"/>
                <a:gd name="T15" fmla="*/ 295 h 634"/>
                <a:gd name="T16" fmla="*/ 167 w 245"/>
                <a:gd name="T17" fmla="*/ 259 h 634"/>
                <a:gd name="T18" fmla="*/ 162 w 245"/>
                <a:gd name="T19" fmla="*/ 241 h 634"/>
                <a:gd name="T20" fmla="*/ 168 w 245"/>
                <a:gd name="T21" fmla="*/ 239 h 634"/>
                <a:gd name="T22" fmla="*/ 172 w 245"/>
                <a:gd name="T23" fmla="*/ 254 h 634"/>
                <a:gd name="T24" fmla="*/ 181 w 245"/>
                <a:gd name="T25" fmla="*/ 276 h 634"/>
                <a:gd name="T26" fmla="*/ 190 w 245"/>
                <a:gd name="T27" fmla="*/ 308 h 634"/>
                <a:gd name="T28" fmla="*/ 195 w 245"/>
                <a:gd name="T29" fmla="*/ 347 h 634"/>
                <a:gd name="T30" fmla="*/ 189 w 245"/>
                <a:gd name="T31" fmla="*/ 388 h 634"/>
                <a:gd name="T32" fmla="*/ 178 w 245"/>
                <a:gd name="T33" fmla="*/ 424 h 634"/>
                <a:gd name="T34" fmla="*/ 168 w 245"/>
                <a:gd name="T35" fmla="*/ 462 h 634"/>
                <a:gd name="T36" fmla="*/ 162 w 245"/>
                <a:gd name="T37" fmla="*/ 495 h 634"/>
                <a:gd name="T38" fmla="*/ 159 w 245"/>
                <a:gd name="T39" fmla="*/ 517 h 634"/>
                <a:gd name="T40" fmla="*/ 168 w 245"/>
                <a:gd name="T41" fmla="*/ 514 h 634"/>
                <a:gd name="T42" fmla="*/ 189 w 245"/>
                <a:gd name="T43" fmla="*/ 491 h 634"/>
                <a:gd name="T44" fmla="*/ 212 w 245"/>
                <a:gd name="T45" fmla="*/ 468 h 634"/>
                <a:gd name="T46" fmla="*/ 230 w 245"/>
                <a:gd name="T47" fmla="*/ 442 h 634"/>
                <a:gd name="T48" fmla="*/ 243 w 245"/>
                <a:gd name="T49" fmla="*/ 396 h 634"/>
                <a:gd name="T50" fmla="*/ 244 w 245"/>
                <a:gd name="T51" fmla="*/ 332 h 634"/>
                <a:gd name="T52" fmla="*/ 236 w 245"/>
                <a:gd name="T53" fmla="*/ 282 h 634"/>
                <a:gd name="T54" fmla="*/ 223 w 245"/>
                <a:gd name="T55" fmla="*/ 244 h 634"/>
                <a:gd name="T56" fmla="*/ 208 w 245"/>
                <a:gd name="T57" fmla="*/ 207 h 634"/>
                <a:gd name="T58" fmla="*/ 196 w 245"/>
                <a:gd name="T59" fmla="*/ 170 h 634"/>
                <a:gd name="T60" fmla="*/ 188 w 245"/>
                <a:gd name="T61" fmla="*/ 139 h 634"/>
                <a:gd name="T62" fmla="*/ 187 w 245"/>
                <a:gd name="T63" fmla="*/ 111 h 634"/>
                <a:gd name="T64" fmla="*/ 180 w 245"/>
                <a:gd name="T65" fmla="*/ 86 h 634"/>
                <a:gd name="T66" fmla="*/ 165 w 245"/>
                <a:gd name="T67" fmla="*/ 64 h 634"/>
                <a:gd name="T68" fmla="*/ 149 w 245"/>
                <a:gd name="T69" fmla="*/ 42 h 634"/>
                <a:gd name="T70" fmla="*/ 129 w 245"/>
                <a:gd name="T71" fmla="*/ 21 h 634"/>
                <a:gd name="T72" fmla="*/ 105 w 245"/>
                <a:gd name="T73" fmla="*/ 5 h 634"/>
                <a:gd name="T74" fmla="*/ 75 w 245"/>
                <a:gd name="T75" fmla="*/ 0 h 634"/>
                <a:gd name="T76" fmla="*/ 44 w 245"/>
                <a:gd name="T77" fmla="*/ 4 h 634"/>
                <a:gd name="T78" fmla="*/ 14 w 245"/>
                <a:gd name="T79" fmla="*/ 12 h 634"/>
                <a:gd name="T80" fmla="*/ 33 w 245"/>
                <a:gd name="T81" fmla="*/ 56 h 634"/>
                <a:gd name="T82" fmla="*/ 58 w 245"/>
                <a:gd name="T83" fmla="*/ 98 h 634"/>
                <a:gd name="T84" fmla="*/ 77 w 245"/>
                <a:gd name="T85" fmla="*/ 142 h 634"/>
                <a:gd name="T86" fmla="*/ 92 w 245"/>
                <a:gd name="T87" fmla="*/ 189 h 634"/>
                <a:gd name="T88" fmla="*/ 104 w 245"/>
                <a:gd name="T89" fmla="*/ 237 h 634"/>
                <a:gd name="T90" fmla="*/ 107 w 245"/>
                <a:gd name="T91" fmla="*/ 293 h 634"/>
                <a:gd name="T92" fmla="*/ 105 w 245"/>
                <a:gd name="T93" fmla="*/ 352 h 634"/>
                <a:gd name="T94" fmla="*/ 94 w 245"/>
                <a:gd name="T95" fmla="*/ 399 h 634"/>
                <a:gd name="T96" fmla="*/ 86 w 245"/>
                <a:gd name="T97" fmla="*/ 447 h 634"/>
                <a:gd name="T98" fmla="*/ 85 w 245"/>
                <a:gd name="T99" fmla="*/ 452 h 634"/>
                <a:gd name="T100" fmla="*/ 83 w 245"/>
                <a:gd name="T101" fmla="*/ 456 h 634"/>
                <a:gd name="T102" fmla="*/ 84 w 245"/>
                <a:gd name="T103" fmla="*/ 472 h 634"/>
                <a:gd name="T104" fmla="*/ 81 w 245"/>
                <a:gd name="T105" fmla="*/ 488 h 634"/>
                <a:gd name="T106" fmla="*/ 85 w 245"/>
                <a:gd name="T107" fmla="*/ 526 h 634"/>
                <a:gd name="T108" fmla="*/ 97 w 245"/>
                <a:gd name="T109" fmla="*/ 560 h 634"/>
                <a:gd name="T110" fmla="*/ 108 w 245"/>
                <a:gd name="T111" fmla="*/ 596 h 634"/>
                <a:gd name="T112" fmla="*/ 113 w 245"/>
                <a:gd name="T113" fmla="*/ 634 h 634"/>
                <a:gd name="T114" fmla="*/ 124 w 245"/>
                <a:gd name="T115" fmla="*/ 619 h 634"/>
                <a:gd name="T116" fmla="*/ 140 w 245"/>
                <a:gd name="T117" fmla="*/ 60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5" h="634">
                  <a:moveTo>
                    <a:pt x="140" y="609"/>
                  </a:moveTo>
                  <a:lnTo>
                    <a:pt x="136" y="595"/>
                  </a:lnTo>
                  <a:lnTo>
                    <a:pt x="132" y="581"/>
                  </a:lnTo>
                  <a:lnTo>
                    <a:pt x="129" y="567"/>
                  </a:lnTo>
                  <a:lnTo>
                    <a:pt x="128" y="555"/>
                  </a:lnTo>
                  <a:lnTo>
                    <a:pt x="125" y="529"/>
                  </a:lnTo>
                  <a:lnTo>
                    <a:pt x="127" y="506"/>
                  </a:lnTo>
                  <a:lnTo>
                    <a:pt x="131" y="483"/>
                  </a:lnTo>
                  <a:lnTo>
                    <a:pt x="138" y="461"/>
                  </a:lnTo>
                  <a:lnTo>
                    <a:pt x="145" y="439"/>
                  </a:lnTo>
                  <a:lnTo>
                    <a:pt x="153" y="418"/>
                  </a:lnTo>
                  <a:lnTo>
                    <a:pt x="160" y="397"/>
                  </a:lnTo>
                  <a:lnTo>
                    <a:pt x="166" y="374"/>
                  </a:lnTo>
                  <a:lnTo>
                    <a:pt x="172" y="347"/>
                  </a:lnTo>
                  <a:lnTo>
                    <a:pt x="172" y="322"/>
                  </a:lnTo>
                  <a:lnTo>
                    <a:pt x="169" y="295"/>
                  </a:lnTo>
                  <a:lnTo>
                    <a:pt x="168" y="268"/>
                  </a:lnTo>
                  <a:lnTo>
                    <a:pt x="167" y="259"/>
                  </a:lnTo>
                  <a:lnTo>
                    <a:pt x="165" y="249"/>
                  </a:lnTo>
                  <a:lnTo>
                    <a:pt x="162" y="241"/>
                  </a:lnTo>
                  <a:lnTo>
                    <a:pt x="162" y="232"/>
                  </a:lnTo>
                  <a:lnTo>
                    <a:pt x="168" y="239"/>
                  </a:lnTo>
                  <a:lnTo>
                    <a:pt x="169" y="246"/>
                  </a:lnTo>
                  <a:lnTo>
                    <a:pt x="172" y="254"/>
                  </a:lnTo>
                  <a:lnTo>
                    <a:pt x="175" y="260"/>
                  </a:lnTo>
                  <a:lnTo>
                    <a:pt x="181" y="276"/>
                  </a:lnTo>
                  <a:lnTo>
                    <a:pt x="185" y="292"/>
                  </a:lnTo>
                  <a:lnTo>
                    <a:pt x="190" y="308"/>
                  </a:lnTo>
                  <a:lnTo>
                    <a:pt x="192" y="325"/>
                  </a:lnTo>
                  <a:lnTo>
                    <a:pt x="195" y="347"/>
                  </a:lnTo>
                  <a:lnTo>
                    <a:pt x="193" y="368"/>
                  </a:lnTo>
                  <a:lnTo>
                    <a:pt x="189" y="388"/>
                  </a:lnTo>
                  <a:lnTo>
                    <a:pt x="184" y="406"/>
                  </a:lnTo>
                  <a:lnTo>
                    <a:pt x="178" y="424"/>
                  </a:lnTo>
                  <a:lnTo>
                    <a:pt x="173" y="444"/>
                  </a:lnTo>
                  <a:lnTo>
                    <a:pt x="168" y="462"/>
                  </a:lnTo>
                  <a:lnTo>
                    <a:pt x="166" y="483"/>
                  </a:lnTo>
                  <a:lnTo>
                    <a:pt x="162" y="495"/>
                  </a:lnTo>
                  <a:lnTo>
                    <a:pt x="160" y="505"/>
                  </a:lnTo>
                  <a:lnTo>
                    <a:pt x="159" y="517"/>
                  </a:lnTo>
                  <a:lnTo>
                    <a:pt x="159" y="527"/>
                  </a:lnTo>
                  <a:lnTo>
                    <a:pt x="168" y="514"/>
                  </a:lnTo>
                  <a:lnTo>
                    <a:pt x="178" y="503"/>
                  </a:lnTo>
                  <a:lnTo>
                    <a:pt x="189" y="491"/>
                  </a:lnTo>
                  <a:lnTo>
                    <a:pt x="200" y="480"/>
                  </a:lnTo>
                  <a:lnTo>
                    <a:pt x="212" y="468"/>
                  </a:lnTo>
                  <a:lnTo>
                    <a:pt x="221" y="456"/>
                  </a:lnTo>
                  <a:lnTo>
                    <a:pt x="230" y="442"/>
                  </a:lnTo>
                  <a:lnTo>
                    <a:pt x="236" y="427"/>
                  </a:lnTo>
                  <a:lnTo>
                    <a:pt x="243" y="396"/>
                  </a:lnTo>
                  <a:lnTo>
                    <a:pt x="245" y="363"/>
                  </a:lnTo>
                  <a:lnTo>
                    <a:pt x="244" y="332"/>
                  </a:lnTo>
                  <a:lnTo>
                    <a:pt x="241" y="301"/>
                  </a:lnTo>
                  <a:lnTo>
                    <a:pt x="236" y="282"/>
                  </a:lnTo>
                  <a:lnTo>
                    <a:pt x="230" y="262"/>
                  </a:lnTo>
                  <a:lnTo>
                    <a:pt x="223" y="244"/>
                  </a:lnTo>
                  <a:lnTo>
                    <a:pt x="216" y="224"/>
                  </a:lnTo>
                  <a:lnTo>
                    <a:pt x="208" y="207"/>
                  </a:lnTo>
                  <a:lnTo>
                    <a:pt x="201" y="188"/>
                  </a:lnTo>
                  <a:lnTo>
                    <a:pt x="196" y="170"/>
                  </a:lnTo>
                  <a:lnTo>
                    <a:pt x="191" y="151"/>
                  </a:lnTo>
                  <a:lnTo>
                    <a:pt x="188" y="139"/>
                  </a:lnTo>
                  <a:lnTo>
                    <a:pt x="187" y="125"/>
                  </a:lnTo>
                  <a:lnTo>
                    <a:pt x="187" y="111"/>
                  </a:lnTo>
                  <a:lnTo>
                    <a:pt x="187" y="97"/>
                  </a:lnTo>
                  <a:lnTo>
                    <a:pt x="180" y="86"/>
                  </a:lnTo>
                  <a:lnTo>
                    <a:pt x="172" y="75"/>
                  </a:lnTo>
                  <a:lnTo>
                    <a:pt x="165" y="64"/>
                  </a:lnTo>
                  <a:lnTo>
                    <a:pt x="157" y="52"/>
                  </a:lnTo>
                  <a:lnTo>
                    <a:pt x="149" y="42"/>
                  </a:lnTo>
                  <a:lnTo>
                    <a:pt x="139" y="32"/>
                  </a:lnTo>
                  <a:lnTo>
                    <a:pt x="129" y="21"/>
                  </a:lnTo>
                  <a:lnTo>
                    <a:pt x="119" y="12"/>
                  </a:lnTo>
                  <a:lnTo>
                    <a:pt x="105" y="5"/>
                  </a:lnTo>
                  <a:lnTo>
                    <a:pt x="90" y="2"/>
                  </a:lnTo>
                  <a:lnTo>
                    <a:pt x="75" y="0"/>
                  </a:lnTo>
                  <a:lnTo>
                    <a:pt x="60" y="2"/>
                  </a:lnTo>
                  <a:lnTo>
                    <a:pt x="44" y="4"/>
                  </a:lnTo>
                  <a:lnTo>
                    <a:pt x="29" y="7"/>
                  </a:lnTo>
                  <a:lnTo>
                    <a:pt x="14" y="12"/>
                  </a:lnTo>
                  <a:lnTo>
                    <a:pt x="0" y="17"/>
                  </a:lnTo>
                  <a:lnTo>
                    <a:pt x="33" y="56"/>
                  </a:lnTo>
                  <a:lnTo>
                    <a:pt x="46" y="77"/>
                  </a:lnTo>
                  <a:lnTo>
                    <a:pt x="58" y="98"/>
                  </a:lnTo>
                  <a:lnTo>
                    <a:pt x="68" y="120"/>
                  </a:lnTo>
                  <a:lnTo>
                    <a:pt x="77" y="142"/>
                  </a:lnTo>
                  <a:lnTo>
                    <a:pt x="85" y="165"/>
                  </a:lnTo>
                  <a:lnTo>
                    <a:pt x="92" y="189"/>
                  </a:lnTo>
                  <a:lnTo>
                    <a:pt x="98" y="212"/>
                  </a:lnTo>
                  <a:lnTo>
                    <a:pt x="104" y="237"/>
                  </a:lnTo>
                  <a:lnTo>
                    <a:pt x="107" y="264"/>
                  </a:lnTo>
                  <a:lnTo>
                    <a:pt x="107" y="293"/>
                  </a:lnTo>
                  <a:lnTo>
                    <a:pt x="106" y="323"/>
                  </a:lnTo>
                  <a:lnTo>
                    <a:pt x="105" y="352"/>
                  </a:lnTo>
                  <a:lnTo>
                    <a:pt x="99" y="375"/>
                  </a:lnTo>
                  <a:lnTo>
                    <a:pt x="94" y="399"/>
                  </a:lnTo>
                  <a:lnTo>
                    <a:pt x="90" y="423"/>
                  </a:lnTo>
                  <a:lnTo>
                    <a:pt x="86" y="447"/>
                  </a:lnTo>
                  <a:lnTo>
                    <a:pt x="85" y="450"/>
                  </a:lnTo>
                  <a:lnTo>
                    <a:pt x="85" y="452"/>
                  </a:lnTo>
                  <a:lnTo>
                    <a:pt x="85" y="454"/>
                  </a:lnTo>
                  <a:lnTo>
                    <a:pt x="83" y="456"/>
                  </a:lnTo>
                  <a:lnTo>
                    <a:pt x="84" y="464"/>
                  </a:lnTo>
                  <a:lnTo>
                    <a:pt x="84" y="472"/>
                  </a:lnTo>
                  <a:lnTo>
                    <a:pt x="83" y="481"/>
                  </a:lnTo>
                  <a:lnTo>
                    <a:pt x="81" y="488"/>
                  </a:lnTo>
                  <a:lnTo>
                    <a:pt x="82" y="507"/>
                  </a:lnTo>
                  <a:lnTo>
                    <a:pt x="85" y="526"/>
                  </a:lnTo>
                  <a:lnTo>
                    <a:pt x="91" y="543"/>
                  </a:lnTo>
                  <a:lnTo>
                    <a:pt x="97" y="560"/>
                  </a:lnTo>
                  <a:lnTo>
                    <a:pt x="102" y="578"/>
                  </a:lnTo>
                  <a:lnTo>
                    <a:pt x="108" y="596"/>
                  </a:lnTo>
                  <a:lnTo>
                    <a:pt x="112" y="615"/>
                  </a:lnTo>
                  <a:lnTo>
                    <a:pt x="113" y="634"/>
                  </a:lnTo>
                  <a:lnTo>
                    <a:pt x="117" y="626"/>
                  </a:lnTo>
                  <a:lnTo>
                    <a:pt x="124" y="619"/>
                  </a:lnTo>
                  <a:lnTo>
                    <a:pt x="132" y="613"/>
                  </a:lnTo>
                  <a:lnTo>
                    <a:pt x="140" y="60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9" name="Freeform 27"/>
            <p:cNvSpPr>
              <a:spLocks/>
            </p:cNvSpPr>
            <p:nvPr/>
          </p:nvSpPr>
          <p:spPr bwMode="auto">
            <a:xfrm>
              <a:off x="4480" y="3555"/>
              <a:ext cx="1" cy="6"/>
            </a:xfrm>
            <a:custGeom>
              <a:avLst/>
              <a:gdLst>
                <a:gd name="T0" fmla="*/ 2 w 2"/>
                <a:gd name="T1" fmla="*/ 0 h 13"/>
                <a:gd name="T2" fmla="*/ 1 w 2"/>
                <a:gd name="T3" fmla="*/ 4 h 13"/>
                <a:gd name="T4" fmla="*/ 1 w 2"/>
                <a:gd name="T5" fmla="*/ 7 h 13"/>
                <a:gd name="T6" fmla="*/ 0 w 2"/>
                <a:gd name="T7" fmla="*/ 11 h 13"/>
                <a:gd name="T8" fmla="*/ 2 w 2"/>
                <a:gd name="T9" fmla="*/ 13 h 13"/>
                <a:gd name="T10" fmla="*/ 2 w 2"/>
                <a:gd name="T11" fmla="*/ 10 h 13"/>
                <a:gd name="T12" fmla="*/ 2 w 2"/>
                <a:gd name="T13" fmla="*/ 6 h 13"/>
                <a:gd name="T14" fmla="*/ 2 w 2"/>
                <a:gd name="T15" fmla="*/ 4 h 13"/>
                <a:gd name="T16" fmla="*/ 2 w 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3">
                  <a:moveTo>
                    <a:pt x="2" y="0"/>
                  </a:moveTo>
                  <a:lnTo>
                    <a:pt x="1" y="4"/>
                  </a:lnTo>
                  <a:lnTo>
                    <a:pt x="1" y="7"/>
                  </a:lnTo>
                  <a:lnTo>
                    <a:pt x="0" y="11"/>
                  </a:lnTo>
                  <a:lnTo>
                    <a:pt x="2" y="13"/>
                  </a:lnTo>
                  <a:lnTo>
                    <a:pt x="2" y="10"/>
                  </a:lnTo>
                  <a:lnTo>
                    <a:pt x="2" y="6"/>
                  </a:lnTo>
                  <a:lnTo>
                    <a:pt x="2" y="4"/>
                  </a:lnTo>
                  <a:lnTo>
                    <a:pt x="2"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0" name="Freeform 28"/>
            <p:cNvSpPr>
              <a:spLocks/>
            </p:cNvSpPr>
            <p:nvPr/>
          </p:nvSpPr>
          <p:spPr bwMode="auto">
            <a:xfrm>
              <a:off x="4368" y="2988"/>
              <a:ext cx="142" cy="208"/>
            </a:xfrm>
            <a:custGeom>
              <a:avLst/>
              <a:gdLst>
                <a:gd name="T0" fmla="*/ 211 w 285"/>
                <a:gd name="T1" fmla="*/ 352 h 415"/>
                <a:gd name="T2" fmla="*/ 197 w 285"/>
                <a:gd name="T3" fmla="*/ 336 h 415"/>
                <a:gd name="T4" fmla="*/ 191 w 285"/>
                <a:gd name="T5" fmla="*/ 303 h 415"/>
                <a:gd name="T6" fmla="*/ 181 w 285"/>
                <a:gd name="T7" fmla="*/ 259 h 415"/>
                <a:gd name="T8" fmla="*/ 175 w 285"/>
                <a:gd name="T9" fmla="*/ 213 h 415"/>
                <a:gd name="T10" fmla="*/ 175 w 285"/>
                <a:gd name="T11" fmla="*/ 166 h 415"/>
                <a:gd name="T12" fmla="*/ 173 w 285"/>
                <a:gd name="T13" fmla="*/ 120 h 415"/>
                <a:gd name="T14" fmla="*/ 161 w 285"/>
                <a:gd name="T15" fmla="*/ 74 h 415"/>
                <a:gd name="T16" fmla="*/ 142 w 285"/>
                <a:gd name="T17" fmla="*/ 43 h 415"/>
                <a:gd name="T18" fmla="*/ 122 w 285"/>
                <a:gd name="T19" fmla="*/ 28 h 415"/>
                <a:gd name="T20" fmla="*/ 102 w 285"/>
                <a:gd name="T21" fmla="*/ 17 h 415"/>
                <a:gd name="T22" fmla="*/ 80 w 285"/>
                <a:gd name="T23" fmla="*/ 6 h 415"/>
                <a:gd name="T24" fmla="*/ 64 w 285"/>
                <a:gd name="T25" fmla="*/ 6 h 415"/>
                <a:gd name="T26" fmla="*/ 53 w 285"/>
                <a:gd name="T27" fmla="*/ 16 h 415"/>
                <a:gd name="T28" fmla="*/ 43 w 285"/>
                <a:gd name="T29" fmla="*/ 28 h 415"/>
                <a:gd name="T30" fmla="*/ 31 w 285"/>
                <a:gd name="T31" fmla="*/ 38 h 415"/>
                <a:gd name="T32" fmla="*/ 24 w 285"/>
                <a:gd name="T33" fmla="*/ 48 h 415"/>
                <a:gd name="T34" fmla="*/ 6 w 285"/>
                <a:gd name="T35" fmla="*/ 88 h 415"/>
                <a:gd name="T36" fmla="*/ 0 w 285"/>
                <a:gd name="T37" fmla="*/ 131 h 415"/>
                <a:gd name="T38" fmla="*/ 4 w 285"/>
                <a:gd name="T39" fmla="*/ 177 h 415"/>
                <a:gd name="T40" fmla="*/ 13 w 285"/>
                <a:gd name="T41" fmla="*/ 220 h 415"/>
                <a:gd name="T42" fmla="*/ 21 w 285"/>
                <a:gd name="T43" fmla="*/ 237 h 415"/>
                <a:gd name="T44" fmla="*/ 26 w 285"/>
                <a:gd name="T45" fmla="*/ 255 h 415"/>
                <a:gd name="T46" fmla="*/ 34 w 285"/>
                <a:gd name="T47" fmla="*/ 264 h 415"/>
                <a:gd name="T48" fmla="*/ 37 w 285"/>
                <a:gd name="T49" fmla="*/ 275 h 415"/>
                <a:gd name="T50" fmla="*/ 61 w 285"/>
                <a:gd name="T51" fmla="*/ 308 h 415"/>
                <a:gd name="T52" fmla="*/ 82 w 285"/>
                <a:gd name="T53" fmla="*/ 342 h 415"/>
                <a:gd name="T54" fmla="*/ 97 w 285"/>
                <a:gd name="T55" fmla="*/ 378 h 415"/>
                <a:gd name="T56" fmla="*/ 108 w 285"/>
                <a:gd name="T57" fmla="*/ 415 h 415"/>
                <a:gd name="T58" fmla="*/ 151 w 285"/>
                <a:gd name="T59" fmla="*/ 403 h 415"/>
                <a:gd name="T60" fmla="*/ 197 w 285"/>
                <a:gd name="T61" fmla="*/ 395 h 415"/>
                <a:gd name="T62" fmla="*/ 243 w 285"/>
                <a:gd name="T63" fmla="*/ 397 h 415"/>
                <a:gd name="T64" fmla="*/ 285 w 285"/>
                <a:gd name="T65" fmla="*/ 415 h 415"/>
                <a:gd name="T66" fmla="*/ 279 w 285"/>
                <a:gd name="T67" fmla="*/ 396 h 415"/>
                <a:gd name="T68" fmla="*/ 275 w 285"/>
                <a:gd name="T69" fmla="*/ 386 h 415"/>
                <a:gd name="T70" fmla="*/ 263 w 285"/>
                <a:gd name="T71" fmla="*/ 377 h 415"/>
                <a:gd name="T72" fmla="*/ 249 w 285"/>
                <a:gd name="T73" fmla="*/ 370 h 415"/>
                <a:gd name="T74" fmla="*/ 236 w 285"/>
                <a:gd name="T75" fmla="*/ 363 h 415"/>
                <a:gd name="T76" fmla="*/ 224 w 285"/>
                <a:gd name="T77" fmla="*/ 35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5" h="415">
                  <a:moveTo>
                    <a:pt x="224" y="354"/>
                  </a:moveTo>
                  <a:lnTo>
                    <a:pt x="211" y="352"/>
                  </a:lnTo>
                  <a:lnTo>
                    <a:pt x="202" y="346"/>
                  </a:lnTo>
                  <a:lnTo>
                    <a:pt x="197" y="336"/>
                  </a:lnTo>
                  <a:lnTo>
                    <a:pt x="197" y="329"/>
                  </a:lnTo>
                  <a:lnTo>
                    <a:pt x="191" y="303"/>
                  </a:lnTo>
                  <a:lnTo>
                    <a:pt x="186" y="281"/>
                  </a:lnTo>
                  <a:lnTo>
                    <a:pt x="181" y="259"/>
                  </a:lnTo>
                  <a:lnTo>
                    <a:pt x="176" y="237"/>
                  </a:lnTo>
                  <a:lnTo>
                    <a:pt x="175" y="213"/>
                  </a:lnTo>
                  <a:lnTo>
                    <a:pt x="175" y="190"/>
                  </a:lnTo>
                  <a:lnTo>
                    <a:pt x="175" y="166"/>
                  </a:lnTo>
                  <a:lnTo>
                    <a:pt x="175" y="143"/>
                  </a:lnTo>
                  <a:lnTo>
                    <a:pt x="173" y="120"/>
                  </a:lnTo>
                  <a:lnTo>
                    <a:pt x="168" y="97"/>
                  </a:lnTo>
                  <a:lnTo>
                    <a:pt x="161" y="74"/>
                  </a:lnTo>
                  <a:lnTo>
                    <a:pt x="150" y="52"/>
                  </a:lnTo>
                  <a:lnTo>
                    <a:pt x="142" y="43"/>
                  </a:lnTo>
                  <a:lnTo>
                    <a:pt x="133" y="35"/>
                  </a:lnTo>
                  <a:lnTo>
                    <a:pt x="122" y="28"/>
                  </a:lnTo>
                  <a:lnTo>
                    <a:pt x="112" y="22"/>
                  </a:lnTo>
                  <a:lnTo>
                    <a:pt x="102" y="17"/>
                  </a:lnTo>
                  <a:lnTo>
                    <a:pt x="90" y="11"/>
                  </a:lnTo>
                  <a:lnTo>
                    <a:pt x="80" y="6"/>
                  </a:lnTo>
                  <a:lnTo>
                    <a:pt x="69" y="0"/>
                  </a:lnTo>
                  <a:lnTo>
                    <a:pt x="64" y="6"/>
                  </a:lnTo>
                  <a:lnTo>
                    <a:pt x="59" y="10"/>
                  </a:lnTo>
                  <a:lnTo>
                    <a:pt x="53" y="16"/>
                  </a:lnTo>
                  <a:lnTo>
                    <a:pt x="49" y="22"/>
                  </a:lnTo>
                  <a:lnTo>
                    <a:pt x="43" y="28"/>
                  </a:lnTo>
                  <a:lnTo>
                    <a:pt x="37" y="33"/>
                  </a:lnTo>
                  <a:lnTo>
                    <a:pt x="31" y="38"/>
                  </a:lnTo>
                  <a:lnTo>
                    <a:pt x="26" y="43"/>
                  </a:lnTo>
                  <a:lnTo>
                    <a:pt x="24" y="48"/>
                  </a:lnTo>
                  <a:lnTo>
                    <a:pt x="13" y="67"/>
                  </a:lnTo>
                  <a:lnTo>
                    <a:pt x="6" y="88"/>
                  </a:lnTo>
                  <a:lnTo>
                    <a:pt x="1" y="109"/>
                  </a:lnTo>
                  <a:lnTo>
                    <a:pt x="0" y="131"/>
                  </a:lnTo>
                  <a:lnTo>
                    <a:pt x="1" y="154"/>
                  </a:lnTo>
                  <a:lnTo>
                    <a:pt x="4" y="177"/>
                  </a:lnTo>
                  <a:lnTo>
                    <a:pt x="8" y="199"/>
                  </a:lnTo>
                  <a:lnTo>
                    <a:pt x="13" y="220"/>
                  </a:lnTo>
                  <a:lnTo>
                    <a:pt x="16" y="228"/>
                  </a:lnTo>
                  <a:lnTo>
                    <a:pt x="21" y="237"/>
                  </a:lnTo>
                  <a:lnTo>
                    <a:pt x="24" y="245"/>
                  </a:lnTo>
                  <a:lnTo>
                    <a:pt x="26" y="255"/>
                  </a:lnTo>
                  <a:lnTo>
                    <a:pt x="30" y="259"/>
                  </a:lnTo>
                  <a:lnTo>
                    <a:pt x="34" y="264"/>
                  </a:lnTo>
                  <a:lnTo>
                    <a:pt x="36" y="270"/>
                  </a:lnTo>
                  <a:lnTo>
                    <a:pt x="37" y="275"/>
                  </a:lnTo>
                  <a:lnTo>
                    <a:pt x="50" y="291"/>
                  </a:lnTo>
                  <a:lnTo>
                    <a:pt x="61" y="308"/>
                  </a:lnTo>
                  <a:lnTo>
                    <a:pt x="72" y="325"/>
                  </a:lnTo>
                  <a:lnTo>
                    <a:pt x="82" y="342"/>
                  </a:lnTo>
                  <a:lnTo>
                    <a:pt x="90" y="359"/>
                  </a:lnTo>
                  <a:lnTo>
                    <a:pt x="97" y="378"/>
                  </a:lnTo>
                  <a:lnTo>
                    <a:pt x="103" y="396"/>
                  </a:lnTo>
                  <a:lnTo>
                    <a:pt x="108" y="415"/>
                  </a:lnTo>
                  <a:lnTo>
                    <a:pt x="129" y="409"/>
                  </a:lnTo>
                  <a:lnTo>
                    <a:pt x="151" y="403"/>
                  </a:lnTo>
                  <a:lnTo>
                    <a:pt x="174" y="397"/>
                  </a:lnTo>
                  <a:lnTo>
                    <a:pt x="197" y="395"/>
                  </a:lnTo>
                  <a:lnTo>
                    <a:pt x="220" y="394"/>
                  </a:lnTo>
                  <a:lnTo>
                    <a:pt x="243" y="397"/>
                  </a:lnTo>
                  <a:lnTo>
                    <a:pt x="265" y="403"/>
                  </a:lnTo>
                  <a:lnTo>
                    <a:pt x="285" y="415"/>
                  </a:lnTo>
                  <a:lnTo>
                    <a:pt x="280" y="404"/>
                  </a:lnTo>
                  <a:lnTo>
                    <a:pt x="279" y="396"/>
                  </a:lnTo>
                  <a:lnTo>
                    <a:pt x="278" y="390"/>
                  </a:lnTo>
                  <a:lnTo>
                    <a:pt x="275" y="386"/>
                  </a:lnTo>
                  <a:lnTo>
                    <a:pt x="269" y="381"/>
                  </a:lnTo>
                  <a:lnTo>
                    <a:pt x="263" y="377"/>
                  </a:lnTo>
                  <a:lnTo>
                    <a:pt x="256" y="373"/>
                  </a:lnTo>
                  <a:lnTo>
                    <a:pt x="249" y="370"/>
                  </a:lnTo>
                  <a:lnTo>
                    <a:pt x="242" y="366"/>
                  </a:lnTo>
                  <a:lnTo>
                    <a:pt x="236" y="363"/>
                  </a:lnTo>
                  <a:lnTo>
                    <a:pt x="229" y="358"/>
                  </a:lnTo>
                  <a:lnTo>
                    <a:pt x="224" y="35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1" name="Freeform 29"/>
            <p:cNvSpPr>
              <a:spLocks/>
            </p:cNvSpPr>
            <p:nvPr/>
          </p:nvSpPr>
          <p:spPr bwMode="auto">
            <a:xfrm>
              <a:off x="4452" y="3632"/>
              <a:ext cx="12" cy="18"/>
            </a:xfrm>
            <a:custGeom>
              <a:avLst/>
              <a:gdLst>
                <a:gd name="T0" fmla="*/ 21 w 26"/>
                <a:gd name="T1" fmla="*/ 0 h 35"/>
                <a:gd name="T2" fmla="*/ 15 w 26"/>
                <a:gd name="T3" fmla="*/ 9 h 35"/>
                <a:gd name="T4" fmla="*/ 11 w 26"/>
                <a:gd name="T5" fmla="*/ 17 h 35"/>
                <a:gd name="T6" fmla="*/ 5 w 26"/>
                <a:gd name="T7" fmla="*/ 26 h 35"/>
                <a:gd name="T8" fmla="*/ 0 w 26"/>
                <a:gd name="T9" fmla="*/ 35 h 35"/>
                <a:gd name="T10" fmla="*/ 6 w 26"/>
                <a:gd name="T11" fmla="*/ 32 h 35"/>
                <a:gd name="T12" fmla="*/ 13 w 26"/>
                <a:gd name="T13" fmla="*/ 29 h 35"/>
                <a:gd name="T14" fmla="*/ 20 w 26"/>
                <a:gd name="T15" fmla="*/ 25 h 35"/>
                <a:gd name="T16" fmla="*/ 26 w 26"/>
                <a:gd name="T17" fmla="*/ 20 h 35"/>
                <a:gd name="T18" fmla="*/ 24 w 26"/>
                <a:gd name="T19" fmla="*/ 18 h 35"/>
                <a:gd name="T20" fmla="*/ 24 w 26"/>
                <a:gd name="T21" fmla="*/ 16 h 35"/>
                <a:gd name="T22" fmla="*/ 24 w 26"/>
                <a:gd name="T23" fmla="*/ 14 h 35"/>
                <a:gd name="T24" fmla="*/ 23 w 26"/>
                <a:gd name="T25" fmla="*/ 11 h 35"/>
                <a:gd name="T26" fmla="*/ 22 w 26"/>
                <a:gd name="T27" fmla="*/ 9 h 35"/>
                <a:gd name="T28" fmla="*/ 22 w 26"/>
                <a:gd name="T29" fmla="*/ 6 h 35"/>
                <a:gd name="T30" fmla="*/ 22 w 26"/>
                <a:gd name="T31" fmla="*/ 3 h 35"/>
                <a:gd name="T32" fmla="*/ 21 w 26"/>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5">
                  <a:moveTo>
                    <a:pt x="21" y="0"/>
                  </a:moveTo>
                  <a:lnTo>
                    <a:pt x="15" y="9"/>
                  </a:lnTo>
                  <a:lnTo>
                    <a:pt x="11" y="17"/>
                  </a:lnTo>
                  <a:lnTo>
                    <a:pt x="5" y="26"/>
                  </a:lnTo>
                  <a:lnTo>
                    <a:pt x="0" y="35"/>
                  </a:lnTo>
                  <a:lnTo>
                    <a:pt x="6" y="32"/>
                  </a:lnTo>
                  <a:lnTo>
                    <a:pt x="13" y="29"/>
                  </a:lnTo>
                  <a:lnTo>
                    <a:pt x="20" y="25"/>
                  </a:lnTo>
                  <a:lnTo>
                    <a:pt x="26" y="20"/>
                  </a:lnTo>
                  <a:lnTo>
                    <a:pt x="24" y="18"/>
                  </a:lnTo>
                  <a:lnTo>
                    <a:pt x="24" y="16"/>
                  </a:lnTo>
                  <a:lnTo>
                    <a:pt x="24" y="14"/>
                  </a:lnTo>
                  <a:lnTo>
                    <a:pt x="23" y="11"/>
                  </a:lnTo>
                  <a:lnTo>
                    <a:pt x="22" y="9"/>
                  </a:lnTo>
                  <a:lnTo>
                    <a:pt x="22" y="6"/>
                  </a:lnTo>
                  <a:lnTo>
                    <a:pt x="22" y="3"/>
                  </a:lnTo>
                  <a:lnTo>
                    <a:pt x="21"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48" name="Freeform 30"/>
            <p:cNvSpPr>
              <a:spLocks/>
            </p:cNvSpPr>
            <p:nvPr/>
          </p:nvSpPr>
          <p:spPr bwMode="auto">
            <a:xfrm>
              <a:off x="4462" y="3541"/>
              <a:ext cx="40" cy="101"/>
            </a:xfrm>
            <a:custGeom>
              <a:avLst/>
              <a:gdLst>
                <a:gd name="T0" fmla="*/ 66 w 79"/>
                <a:gd name="T1" fmla="*/ 132 h 202"/>
                <a:gd name="T2" fmla="*/ 78 w 79"/>
                <a:gd name="T3" fmla="*/ 99 h 202"/>
                <a:gd name="T4" fmla="*/ 79 w 79"/>
                <a:gd name="T5" fmla="*/ 65 h 202"/>
                <a:gd name="T6" fmla="*/ 74 w 79"/>
                <a:gd name="T7" fmla="*/ 33 h 202"/>
                <a:gd name="T8" fmla="*/ 64 w 79"/>
                <a:gd name="T9" fmla="*/ 0 h 202"/>
                <a:gd name="T10" fmla="*/ 56 w 79"/>
                <a:gd name="T11" fmla="*/ 4 h 202"/>
                <a:gd name="T12" fmla="*/ 48 w 79"/>
                <a:gd name="T13" fmla="*/ 10 h 202"/>
                <a:gd name="T14" fmla="*/ 41 w 79"/>
                <a:gd name="T15" fmla="*/ 17 h 202"/>
                <a:gd name="T16" fmla="*/ 37 w 79"/>
                <a:gd name="T17" fmla="*/ 25 h 202"/>
                <a:gd name="T18" fmla="*/ 37 w 79"/>
                <a:gd name="T19" fmla="*/ 25 h 202"/>
                <a:gd name="T20" fmla="*/ 37 w 79"/>
                <a:gd name="T21" fmla="*/ 26 h 202"/>
                <a:gd name="T22" fmla="*/ 37 w 79"/>
                <a:gd name="T23" fmla="*/ 26 h 202"/>
                <a:gd name="T24" fmla="*/ 38 w 79"/>
                <a:gd name="T25" fmla="*/ 27 h 202"/>
                <a:gd name="T26" fmla="*/ 38 w 79"/>
                <a:gd name="T27" fmla="*/ 31 h 202"/>
                <a:gd name="T28" fmla="*/ 38 w 79"/>
                <a:gd name="T29" fmla="*/ 33 h 202"/>
                <a:gd name="T30" fmla="*/ 38 w 79"/>
                <a:gd name="T31" fmla="*/ 37 h 202"/>
                <a:gd name="T32" fmla="*/ 38 w 79"/>
                <a:gd name="T33" fmla="*/ 40 h 202"/>
                <a:gd name="T34" fmla="*/ 39 w 79"/>
                <a:gd name="T35" fmla="*/ 64 h 202"/>
                <a:gd name="T36" fmla="*/ 37 w 79"/>
                <a:gd name="T37" fmla="*/ 87 h 202"/>
                <a:gd name="T38" fmla="*/ 30 w 79"/>
                <a:gd name="T39" fmla="*/ 109 h 202"/>
                <a:gd name="T40" fmla="*/ 20 w 79"/>
                <a:gd name="T41" fmla="*/ 129 h 202"/>
                <a:gd name="T42" fmla="*/ 18 w 79"/>
                <a:gd name="T43" fmla="*/ 144 h 202"/>
                <a:gd name="T44" fmla="*/ 15 w 79"/>
                <a:gd name="T45" fmla="*/ 158 h 202"/>
                <a:gd name="T46" fmla="*/ 8 w 79"/>
                <a:gd name="T47" fmla="*/ 170 h 202"/>
                <a:gd name="T48" fmla="*/ 0 w 79"/>
                <a:gd name="T49" fmla="*/ 182 h 202"/>
                <a:gd name="T50" fmla="*/ 1 w 79"/>
                <a:gd name="T51" fmla="*/ 185 h 202"/>
                <a:gd name="T52" fmla="*/ 1 w 79"/>
                <a:gd name="T53" fmla="*/ 188 h 202"/>
                <a:gd name="T54" fmla="*/ 1 w 79"/>
                <a:gd name="T55" fmla="*/ 191 h 202"/>
                <a:gd name="T56" fmla="*/ 2 w 79"/>
                <a:gd name="T57" fmla="*/ 193 h 202"/>
                <a:gd name="T58" fmla="*/ 3 w 79"/>
                <a:gd name="T59" fmla="*/ 196 h 202"/>
                <a:gd name="T60" fmla="*/ 3 w 79"/>
                <a:gd name="T61" fmla="*/ 198 h 202"/>
                <a:gd name="T62" fmla="*/ 3 w 79"/>
                <a:gd name="T63" fmla="*/ 200 h 202"/>
                <a:gd name="T64" fmla="*/ 5 w 79"/>
                <a:gd name="T65" fmla="*/ 202 h 202"/>
                <a:gd name="T66" fmla="*/ 14 w 79"/>
                <a:gd name="T67" fmla="*/ 196 h 202"/>
                <a:gd name="T68" fmla="*/ 23 w 79"/>
                <a:gd name="T69" fmla="*/ 188 h 202"/>
                <a:gd name="T70" fmla="*/ 32 w 79"/>
                <a:gd name="T71" fmla="*/ 179 h 202"/>
                <a:gd name="T72" fmla="*/ 40 w 79"/>
                <a:gd name="T73" fmla="*/ 170 h 202"/>
                <a:gd name="T74" fmla="*/ 48 w 79"/>
                <a:gd name="T75" fmla="*/ 161 h 202"/>
                <a:gd name="T76" fmla="*/ 55 w 79"/>
                <a:gd name="T77" fmla="*/ 152 h 202"/>
                <a:gd name="T78" fmla="*/ 61 w 79"/>
                <a:gd name="T79" fmla="*/ 143 h 202"/>
                <a:gd name="T80" fmla="*/ 66 w 79"/>
                <a:gd name="T81" fmla="*/ 13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202">
                  <a:moveTo>
                    <a:pt x="66" y="132"/>
                  </a:moveTo>
                  <a:lnTo>
                    <a:pt x="78" y="99"/>
                  </a:lnTo>
                  <a:lnTo>
                    <a:pt x="79" y="65"/>
                  </a:lnTo>
                  <a:lnTo>
                    <a:pt x="74" y="33"/>
                  </a:lnTo>
                  <a:lnTo>
                    <a:pt x="64" y="0"/>
                  </a:lnTo>
                  <a:lnTo>
                    <a:pt x="56" y="4"/>
                  </a:lnTo>
                  <a:lnTo>
                    <a:pt x="48" y="10"/>
                  </a:lnTo>
                  <a:lnTo>
                    <a:pt x="41" y="17"/>
                  </a:lnTo>
                  <a:lnTo>
                    <a:pt x="37" y="25"/>
                  </a:lnTo>
                  <a:lnTo>
                    <a:pt x="37" y="25"/>
                  </a:lnTo>
                  <a:lnTo>
                    <a:pt x="37" y="26"/>
                  </a:lnTo>
                  <a:lnTo>
                    <a:pt x="37" y="26"/>
                  </a:lnTo>
                  <a:lnTo>
                    <a:pt x="38" y="27"/>
                  </a:lnTo>
                  <a:lnTo>
                    <a:pt x="38" y="31"/>
                  </a:lnTo>
                  <a:lnTo>
                    <a:pt x="38" y="33"/>
                  </a:lnTo>
                  <a:lnTo>
                    <a:pt x="38" y="37"/>
                  </a:lnTo>
                  <a:lnTo>
                    <a:pt x="38" y="40"/>
                  </a:lnTo>
                  <a:lnTo>
                    <a:pt x="39" y="64"/>
                  </a:lnTo>
                  <a:lnTo>
                    <a:pt x="37" y="87"/>
                  </a:lnTo>
                  <a:lnTo>
                    <a:pt x="30" y="109"/>
                  </a:lnTo>
                  <a:lnTo>
                    <a:pt x="20" y="129"/>
                  </a:lnTo>
                  <a:lnTo>
                    <a:pt x="18" y="144"/>
                  </a:lnTo>
                  <a:lnTo>
                    <a:pt x="15" y="158"/>
                  </a:lnTo>
                  <a:lnTo>
                    <a:pt x="8" y="170"/>
                  </a:lnTo>
                  <a:lnTo>
                    <a:pt x="0" y="182"/>
                  </a:lnTo>
                  <a:lnTo>
                    <a:pt x="1" y="185"/>
                  </a:lnTo>
                  <a:lnTo>
                    <a:pt x="1" y="188"/>
                  </a:lnTo>
                  <a:lnTo>
                    <a:pt x="1" y="191"/>
                  </a:lnTo>
                  <a:lnTo>
                    <a:pt x="2" y="193"/>
                  </a:lnTo>
                  <a:lnTo>
                    <a:pt x="3" y="196"/>
                  </a:lnTo>
                  <a:lnTo>
                    <a:pt x="3" y="198"/>
                  </a:lnTo>
                  <a:lnTo>
                    <a:pt x="3" y="200"/>
                  </a:lnTo>
                  <a:lnTo>
                    <a:pt x="5" y="202"/>
                  </a:lnTo>
                  <a:lnTo>
                    <a:pt x="14" y="196"/>
                  </a:lnTo>
                  <a:lnTo>
                    <a:pt x="23" y="188"/>
                  </a:lnTo>
                  <a:lnTo>
                    <a:pt x="32" y="179"/>
                  </a:lnTo>
                  <a:lnTo>
                    <a:pt x="40" y="170"/>
                  </a:lnTo>
                  <a:lnTo>
                    <a:pt x="48" y="161"/>
                  </a:lnTo>
                  <a:lnTo>
                    <a:pt x="55" y="152"/>
                  </a:lnTo>
                  <a:lnTo>
                    <a:pt x="61" y="143"/>
                  </a:lnTo>
                  <a:lnTo>
                    <a:pt x="66" y="132"/>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49" name="Freeform 31"/>
            <p:cNvSpPr>
              <a:spLocks/>
            </p:cNvSpPr>
            <p:nvPr/>
          </p:nvSpPr>
          <p:spPr bwMode="auto">
            <a:xfrm>
              <a:off x="4403" y="2976"/>
              <a:ext cx="194" cy="583"/>
            </a:xfrm>
            <a:custGeom>
              <a:avLst/>
              <a:gdLst>
                <a:gd name="T0" fmla="*/ 244 w 388"/>
                <a:gd name="T1" fmla="*/ 709 h 1165"/>
                <a:gd name="T2" fmla="*/ 266 w 388"/>
                <a:gd name="T3" fmla="*/ 765 h 1165"/>
                <a:gd name="T4" fmla="*/ 284 w 388"/>
                <a:gd name="T5" fmla="*/ 822 h 1165"/>
                <a:gd name="T6" fmla="*/ 286 w 388"/>
                <a:gd name="T7" fmla="*/ 917 h 1165"/>
                <a:gd name="T8" fmla="*/ 264 w 388"/>
                <a:gd name="T9" fmla="*/ 977 h 1165"/>
                <a:gd name="T10" fmla="*/ 232 w 388"/>
                <a:gd name="T11" fmla="*/ 1012 h 1165"/>
                <a:gd name="T12" fmla="*/ 202 w 388"/>
                <a:gd name="T13" fmla="*/ 1048 h 1165"/>
                <a:gd name="T14" fmla="*/ 213 w 388"/>
                <a:gd name="T15" fmla="*/ 1094 h 1165"/>
                <a:gd name="T16" fmla="*/ 234 w 388"/>
                <a:gd name="T17" fmla="*/ 1138 h 1165"/>
                <a:gd name="T18" fmla="*/ 272 w 388"/>
                <a:gd name="T19" fmla="*/ 1152 h 1165"/>
                <a:gd name="T20" fmla="*/ 337 w 388"/>
                <a:gd name="T21" fmla="*/ 1096 h 1165"/>
                <a:gd name="T22" fmla="*/ 376 w 388"/>
                <a:gd name="T23" fmla="*/ 1025 h 1165"/>
                <a:gd name="T24" fmla="*/ 376 w 388"/>
                <a:gd name="T25" fmla="*/ 902 h 1165"/>
                <a:gd name="T26" fmla="*/ 388 w 388"/>
                <a:gd name="T27" fmla="*/ 790 h 1165"/>
                <a:gd name="T28" fmla="*/ 380 w 388"/>
                <a:gd name="T29" fmla="*/ 746 h 1165"/>
                <a:gd name="T30" fmla="*/ 364 w 388"/>
                <a:gd name="T31" fmla="*/ 705 h 1165"/>
                <a:gd name="T32" fmla="*/ 350 w 388"/>
                <a:gd name="T33" fmla="*/ 612 h 1165"/>
                <a:gd name="T34" fmla="*/ 347 w 388"/>
                <a:gd name="T35" fmla="*/ 527 h 1165"/>
                <a:gd name="T36" fmla="*/ 344 w 388"/>
                <a:gd name="T37" fmla="*/ 513 h 1165"/>
                <a:gd name="T38" fmla="*/ 315 w 388"/>
                <a:gd name="T39" fmla="*/ 448 h 1165"/>
                <a:gd name="T40" fmla="*/ 276 w 388"/>
                <a:gd name="T41" fmla="*/ 386 h 1165"/>
                <a:gd name="T42" fmla="*/ 231 w 388"/>
                <a:gd name="T43" fmla="*/ 305 h 1165"/>
                <a:gd name="T44" fmla="*/ 190 w 388"/>
                <a:gd name="T45" fmla="*/ 180 h 1165"/>
                <a:gd name="T46" fmla="*/ 132 w 388"/>
                <a:gd name="T47" fmla="*/ 64 h 1165"/>
                <a:gd name="T48" fmla="*/ 39 w 388"/>
                <a:gd name="T49" fmla="*/ 0 h 1165"/>
                <a:gd name="T50" fmla="*/ 23 w 388"/>
                <a:gd name="T51" fmla="*/ 9 h 1165"/>
                <a:gd name="T52" fmla="*/ 6 w 388"/>
                <a:gd name="T53" fmla="*/ 20 h 1165"/>
                <a:gd name="T54" fmla="*/ 21 w 388"/>
                <a:gd name="T55" fmla="*/ 36 h 1165"/>
                <a:gd name="T56" fmla="*/ 53 w 388"/>
                <a:gd name="T57" fmla="*/ 53 h 1165"/>
                <a:gd name="T58" fmla="*/ 81 w 388"/>
                <a:gd name="T59" fmla="*/ 77 h 1165"/>
                <a:gd name="T60" fmla="*/ 104 w 388"/>
                <a:gd name="T61" fmla="*/ 145 h 1165"/>
                <a:gd name="T62" fmla="*/ 106 w 388"/>
                <a:gd name="T63" fmla="*/ 215 h 1165"/>
                <a:gd name="T64" fmla="*/ 112 w 388"/>
                <a:gd name="T65" fmla="*/ 284 h 1165"/>
                <a:gd name="T66" fmla="*/ 128 w 388"/>
                <a:gd name="T67" fmla="*/ 354 h 1165"/>
                <a:gd name="T68" fmla="*/ 142 w 388"/>
                <a:gd name="T69" fmla="*/ 377 h 1165"/>
                <a:gd name="T70" fmla="*/ 167 w 388"/>
                <a:gd name="T71" fmla="*/ 388 h 1165"/>
                <a:gd name="T72" fmla="*/ 187 w 388"/>
                <a:gd name="T73" fmla="*/ 398 h 1165"/>
                <a:gd name="T74" fmla="*/ 206 w 388"/>
                <a:gd name="T75" fmla="*/ 411 h 1165"/>
                <a:gd name="T76" fmla="*/ 211 w 388"/>
                <a:gd name="T77" fmla="*/ 429 h 1165"/>
                <a:gd name="T78" fmla="*/ 240 w 388"/>
                <a:gd name="T79" fmla="*/ 470 h 1165"/>
                <a:gd name="T80" fmla="*/ 256 w 388"/>
                <a:gd name="T81" fmla="*/ 527 h 1165"/>
                <a:gd name="T82" fmla="*/ 278 w 388"/>
                <a:gd name="T83" fmla="*/ 581 h 1165"/>
                <a:gd name="T84" fmla="*/ 255 w 388"/>
                <a:gd name="T85" fmla="*/ 543 h 1165"/>
                <a:gd name="T86" fmla="*/ 232 w 388"/>
                <a:gd name="T87" fmla="*/ 507 h 1165"/>
                <a:gd name="T88" fmla="*/ 220 w 388"/>
                <a:gd name="T89" fmla="*/ 498 h 1165"/>
                <a:gd name="T90" fmla="*/ 234 w 388"/>
                <a:gd name="T91" fmla="*/ 547 h 1165"/>
                <a:gd name="T92" fmla="*/ 235 w 388"/>
                <a:gd name="T93" fmla="*/ 562 h 1165"/>
                <a:gd name="T94" fmla="*/ 244 w 388"/>
                <a:gd name="T95" fmla="*/ 589 h 1165"/>
                <a:gd name="T96" fmla="*/ 269 w 388"/>
                <a:gd name="T97" fmla="*/ 623 h 1165"/>
                <a:gd name="T98" fmla="*/ 303 w 388"/>
                <a:gd name="T99" fmla="*/ 662 h 1165"/>
                <a:gd name="T100" fmla="*/ 325 w 388"/>
                <a:gd name="T101" fmla="*/ 707 h 1165"/>
                <a:gd name="T102" fmla="*/ 333 w 388"/>
                <a:gd name="T103" fmla="*/ 812 h 1165"/>
                <a:gd name="T104" fmla="*/ 322 w 388"/>
                <a:gd name="T105" fmla="*/ 876 h 1165"/>
                <a:gd name="T106" fmla="*/ 316 w 388"/>
                <a:gd name="T107" fmla="*/ 795 h 1165"/>
                <a:gd name="T108" fmla="*/ 301 w 388"/>
                <a:gd name="T109" fmla="*/ 715 h 1165"/>
                <a:gd name="T110" fmla="*/ 271 w 388"/>
                <a:gd name="T111" fmla="*/ 675 h 1165"/>
                <a:gd name="T112" fmla="*/ 249 w 388"/>
                <a:gd name="T113" fmla="*/ 647 h 1165"/>
                <a:gd name="T114" fmla="*/ 230 w 388"/>
                <a:gd name="T115" fmla="*/ 618 h 1165"/>
                <a:gd name="T116" fmla="*/ 231 w 388"/>
                <a:gd name="T117" fmla="*/ 66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 h="1165">
                  <a:moveTo>
                    <a:pt x="234" y="672"/>
                  </a:moveTo>
                  <a:lnTo>
                    <a:pt x="239" y="691"/>
                  </a:lnTo>
                  <a:lnTo>
                    <a:pt x="244" y="709"/>
                  </a:lnTo>
                  <a:lnTo>
                    <a:pt x="251" y="728"/>
                  </a:lnTo>
                  <a:lnTo>
                    <a:pt x="259" y="745"/>
                  </a:lnTo>
                  <a:lnTo>
                    <a:pt x="266" y="765"/>
                  </a:lnTo>
                  <a:lnTo>
                    <a:pt x="273" y="783"/>
                  </a:lnTo>
                  <a:lnTo>
                    <a:pt x="279" y="803"/>
                  </a:lnTo>
                  <a:lnTo>
                    <a:pt x="284" y="822"/>
                  </a:lnTo>
                  <a:lnTo>
                    <a:pt x="287" y="853"/>
                  </a:lnTo>
                  <a:lnTo>
                    <a:pt x="288" y="884"/>
                  </a:lnTo>
                  <a:lnTo>
                    <a:pt x="286" y="917"/>
                  </a:lnTo>
                  <a:lnTo>
                    <a:pt x="279" y="948"/>
                  </a:lnTo>
                  <a:lnTo>
                    <a:pt x="273" y="963"/>
                  </a:lnTo>
                  <a:lnTo>
                    <a:pt x="264" y="977"/>
                  </a:lnTo>
                  <a:lnTo>
                    <a:pt x="255" y="989"/>
                  </a:lnTo>
                  <a:lnTo>
                    <a:pt x="243" y="1001"/>
                  </a:lnTo>
                  <a:lnTo>
                    <a:pt x="232" y="1012"/>
                  </a:lnTo>
                  <a:lnTo>
                    <a:pt x="221" y="1024"/>
                  </a:lnTo>
                  <a:lnTo>
                    <a:pt x="211" y="1035"/>
                  </a:lnTo>
                  <a:lnTo>
                    <a:pt x="202" y="1048"/>
                  </a:lnTo>
                  <a:lnTo>
                    <a:pt x="204" y="1064"/>
                  </a:lnTo>
                  <a:lnTo>
                    <a:pt x="208" y="1079"/>
                  </a:lnTo>
                  <a:lnTo>
                    <a:pt x="213" y="1094"/>
                  </a:lnTo>
                  <a:lnTo>
                    <a:pt x="220" y="1109"/>
                  </a:lnTo>
                  <a:lnTo>
                    <a:pt x="227" y="1123"/>
                  </a:lnTo>
                  <a:lnTo>
                    <a:pt x="234" y="1138"/>
                  </a:lnTo>
                  <a:lnTo>
                    <a:pt x="242" y="1152"/>
                  </a:lnTo>
                  <a:lnTo>
                    <a:pt x="249" y="1165"/>
                  </a:lnTo>
                  <a:lnTo>
                    <a:pt x="272" y="1152"/>
                  </a:lnTo>
                  <a:lnTo>
                    <a:pt x="295" y="1136"/>
                  </a:lnTo>
                  <a:lnTo>
                    <a:pt x="317" y="1117"/>
                  </a:lnTo>
                  <a:lnTo>
                    <a:pt x="337" y="1096"/>
                  </a:lnTo>
                  <a:lnTo>
                    <a:pt x="354" y="1074"/>
                  </a:lnTo>
                  <a:lnTo>
                    <a:pt x="368" y="1050"/>
                  </a:lnTo>
                  <a:lnTo>
                    <a:pt x="376" y="1025"/>
                  </a:lnTo>
                  <a:lnTo>
                    <a:pt x="379" y="997"/>
                  </a:lnTo>
                  <a:lnTo>
                    <a:pt x="375" y="950"/>
                  </a:lnTo>
                  <a:lnTo>
                    <a:pt x="376" y="902"/>
                  </a:lnTo>
                  <a:lnTo>
                    <a:pt x="379" y="853"/>
                  </a:lnTo>
                  <a:lnTo>
                    <a:pt x="386" y="806"/>
                  </a:lnTo>
                  <a:lnTo>
                    <a:pt x="388" y="790"/>
                  </a:lnTo>
                  <a:lnTo>
                    <a:pt x="388" y="775"/>
                  </a:lnTo>
                  <a:lnTo>
                    <a:pt x="385" y="760"/>
                  </a:lnTo>
                  <a:lnTo>
                    <a:pt x="380" y="746"/>
                  </a:lnTo>
                  <a:lnTo>
                    <a:pt x="375" y="732"/>
                  </a:lnTo>
                  <a:lnTo>
                    <a:pt x="369" y="718"/>
                  </a:lnTo>
                  <a:lnTo>
                    <a:pt x="364" y="705"/>
                  </a:lnTo>
                  <a:lnTo>
                    <a:pt x="361" y="690"/>
                  </a:lnTo>
                  <a:lnTo>
                    <a:pt x="352" y="652"/>
                  </a:lnTo>
                  <a:lnTo>
                    <a:pt x="350" y="612"/>
                  </a:lnTo>
                  <a:lnTo>
                    <a:pt x="352" y="573"/>
                  </a:lnTo>
                  <a:lnTo>
                    <a:pt x="348" y="533"/>
                  </a:lnTo>
                  <a:lnTo>
                    <a:pt x="347" y="527"/>
                  </a:lnTo>
                  <a:lnTo>
                    <a:pt x="348" y="521"/>
                  </a:lnTo>
                  <a:lnTo>
                    <a:pt x="347" y="517"/>
                  </a:lnTo>
                  <a:lnTo>
                    <a:pt x="344" y="513"/>
                  </a:lnTo>
                  <a:lnTo>
                    <a:pt x="335" y="490"/>
                  </a:lnTo>
                  <a:lnTo>
                    <a:pt x="326" y="470"/>
                  </a:lnTo>
                  <a:lnTo>
                    <a:pt x="315" y="448"/>
                  </a:lnTo>
                  <a:lnTo>
                    <a:pt x="302" y="427"/>
                  </a:lnTo>
                  <a:lnTo>
                    <a:pt x="289" y="406"/>
                  </a:lnTo>
                  <a:lnTo>
                    <a:pt x="276" y="386"/>
                  </a:lnTo>
                  <a:lnTo>
                    <a:pt x="263" y="365"/>
                  </a:lnTo>
                  <a:lnTo>
                    <a:pt x="250" y="344"/>
                  </a:lnTo>
                  <a:lnTo>
                    <a:pt x="231" y="305"/>
                  </a:lnTo>
                  <a:lnTo>
                    <a:pt x="216" y="265"/>
                  </a:lnTo>
                  <a:lnTo>
                    <a:pt x="203" y="222"/>
                  </a:lnTo>
                  <a:lnTo>
                    <a:pt x="190" y="180"/>
                  </a:lnTo>
                  <a:lnTo>
                    <a:pt x="177" y="139"/>
                  </a:lnTo>
                  <a:lnTo>
                    <a:pt x="157" y="100"/>
                  </a:lnTo>
                  <a:lnTo>
                    <a:pt x="132" y="64"/>
                  </a:lnTo>
                  <a:lnTo>
                    <a:pt x="98" y="32"/>
                  </a:lnTo>
                  <a:lnTo>
                    <a:pt x="45" y="3"/>
                  </a:lnTo>
                  <a:lnTo>
                    <a:pt x="39" y="0"/>
                  </a:lnTo>
                  <a:lnTo>
                    <a:pt x="33" y="1"/>
                  </a:lnTo>
                  <a:lnTo>
                    <a:pt x="27" y="3"/>
                  </a:lnTo>
                  <a:lnTo>
                    <a:pt x="23" y="9"/>
                  </a:lnTo>
                  <a:lnTo>
                    <a:pt x="18" y="12"/>
                  </a:lnTo>
                  <a:lnTo>
                    <a:pt x="12" y="16"/>
                  </a:lnTo>
                  <a:lnTo>
                    <a:pt x="6" y="20"/>
                  </a:lnTo>
                  <a:lnTo>
                    <a:pt x="0" y="25"/>
                  </a:lnTo>
                  <a:lnTo>
                    <a:pt x="11" y="31"/>
                  </a:lnTo>
                  <a:lnTo>
                    <a:pt x="21" y="36"/>
                  </a:lnTo>
                  <a:lnTo>
                    <a:pt x="33" y="42"/>
                  </a:lnTo>
                  <a:lnTo>
                    <a:pt x="43" y="47"/>
                  </a:lnTo>
                  <a:lnTo>
                    <a:pt x="53" y="53"/>
                  </a:lnTo>
                  <a:lnTo>
                    <a:pt x="64" y="60"/>
                  </a:lnTo>
                  <a:lnTo>
                    <a:pt x="73" y="68"/>
                  </a:lnTo>
                  <a:lnTo>
                    <a:pt x="81" y="77"/>
                  </a:lnTo>
                  <a:lnTo>
                    <a:pt x="92" y="99"/>
                  </a:lnTo>
                  <a:lnTo>
                    <a:pt x="99" y="122"/>
                  </a:lnTo>
                  <a:lnTo>
                    <a:pt x="104" y="145"/>
                  </a:lnTo>
                  <a:lnTo>
                    <a:pt x="106" y="168"/>
                  </a:lnTo>
                  <a:lnTo>
                    <a:pt x="106" y="191"/>
                  </a:lnTo>
                  <a:lnTo>
                    <a:pt x="106" y="215"/>
                  </a:lnTo>
                  <a:lnTo>
                    <a:pt x="106" y="238"/>
                  </a:lnTo>
                  <a:lnTo>
                    <a:pt x="107" y="262"/>
                  </a:lnTo>
                  <a:lnTo>
                    <a:pt x="112" y="284"/>
                  </a:lnTo>
                  <a:lnTo>
                    <a:pt x="117" y="306"/>
                  </a:lnTo>
                  <a:lnTo>
                    <a:pt x="122" y="328"/>
                  </a:lnTo>
                  <a:lnTo>
                    <a:pt x="128" y="354"/>
                  </a:lnTo>
                  <a:lnTo>
                    <a:pt x="128" y="361"/>
                  </a:lnTo>
                  <a:lnTo>
                    <a:pt x="133" y="371"/>
                  </a:lnTo>
                  <a:lnTo>
                    <a:pt x="142" y="377"/>
                  </a:lnTo>
                  <a:lnTo>
                    <a:pt x="155" y="379"/>
                  </a:lnTo>
                  <a:lnTo>
                    <a:pt x="160" y="383"/>
                  </a:lnTo>
                  <a:lnTo>
                    <a:pt x="167" y="388"/>
                  </a:lnTo>
                  <a:lnTo>
                    <a:pt x="173" y="391"/>
                  </a:lnTo>
                  <a:lnTo>
                    <a:pt x="180" y="395"/>
                  </a:lnTo>
                  <a:lnTo>
                    <a:pt x="187" y="398"/>
                  </a:lnTo>
                  <a:lnTo>
                    <a:pt x="194" y="402"/>
                  </a:lnTo>
                  <a:lnTo>
                    <a:pt x="200" y="406"/>
                  </a:lnTo>
                  <a:lnTo>
                    <a:pt x="206" y="411"/>
                  </a:lnTo>
                  <a:lnTo>
                    <a:pt x="209" y="415"/>
                  </a:lnTo>
                  <a:lnTo>
                    <a:pt x="210" y="421"/>
                  </a:lnTo>
                  <a:lnTo>
                    <a:pt x="211" y="429"/>
                  </a:lnTo>
                  <a:lnTo>
                    <a:pt x="216" y="440"/>
                  </a:lnTo>
                  <a:lnTo>
                    <a:pt x="232" y="452"/>
                  </a:lnTo>
                  <a:lnTo>
                    <a:pt x="240" y="470"/>
                  </a:lnTo>
                  <a:lnTo>
                    <a:pt x="244" y="489"/>
                  </a:lnTo>
                  <a:lnTo>
                    <a:pt x="249" y="509"/>
                  </a:lnTo>
                  <a:lnTo>
                    <a:pt x="256" y="527"/>
                  </a:lnTo>
                  <a:lnTo>
                    <a:pt x="264" y="545"/>
                  </a:lnTo>
                  <a:lnTo>
                    <a:pt x="272" y="563"/>
                  </a:lnTo>
                  <a:lnTo>
                    <a:pt x="278" y="581"/>
                  </a:lnTo>
                  <a:lnTo>
                    <a:pt x="270" y="569"/>
                  </a:lnTo>
                  <a:lnTo>
                    <a:pt x="263" y="556"/>
                  </a:lnTo>
                  <a:lnTo>
                    <a:pt x="255" y="543"/>
                  </a:lnTo>
                  <a:lnTo>
                    <a:pt x="248" y="532"/>
                  </a:lnTo>
                  <a:lnTo>
                    <a:pt x="240" y="519"/>
                  </a:lnTo>
                  <a:lnTo>
                    <a:pt x="232" y="507"/>
                  </a:lnTo>
                  <a:lnTo>
                    <a:pt x="225" y="495"/>
                  </a:lnTo>
                  <a:lnTo>
                    <a:pt x="217" y="482"/>
                  </a:lnTo>
                  <a:lnTo>
                    <a:pt x="220" y="498"/>
                  </a:lnTo>
                  <a:lnTo>
                    <a:pt x="226" y="515"/>
                  </a:lnTo>
                  <a:lnTo>
                    <a:pt x="231" y="531"/>
                  </a:lnTo>
                  <a:lnTo>
                    <a:pt x="234" y="547"/>
                  </a:lnTo>
                  <a:lnTo>
                    <a:pt x="235" y="551"/>
                  </a:lnTo>
                  <a:lnTo>
                    <a:pt x="235" y="557"/>
                  </a:lnTo>
                  <a:lnTo>
                    <a:pt x="235" y="562"/>
                  </a:lnTo>
                  <a:lnTo>
                    <a:pt x="234" y="568"/>
                  </a:lnTo>
                  <a:lnTo>
                    <a:pt x="239" y="579"/>
                  </a:lnTo>
                  <a:lnTo>
                    <a:pt x="244" y="589"/>
                  </a:lnTo>
                  <a:lnTo>
                    <a:pt x="249" y="601"/>
                  </a:lnTo>
                  <a:lnTo>
                    <a:pt x="255" y="611"/>
                  </a:lnTo>
                  <a:lnTo>
                    <a:pt x="269" y="623"/>
                  </a:lnTo>
                  <a:lnTo>
                    <a:pt x="282" y="634"/>
                  </a:lnTo>
                  <a:lnTo>
                    <a:pt x="293" y="647"/>
                  </a:lnTo>
                  <a:lnTo>
                    <a:pt x="303" y="662"/>
                  </a:lnTo>
                  <a:lnTo>
                    <a:pt x="311" y="676"/>
                  </a:lnTo>
                  <a:lnTo>
                    <a:pt x="319" y="692"/>
                  </a:lnTo>
                  <a:lnTo>
                    <a:pt x="325" y="707"/>
                  </a:lnTo>
                  <a:lnTo>
                    <a:pt x="330" y="723"/>
                  </a:lnTo>
                  <a:lnTo>
                    <a:pt x="335" y="768"/>
                  </a:lnTo>
                  <a:lnTo>
                    <a:pt x="333" y="812"/>
                  </a:lnTo>
                  <a:lnTo>
                    <a:pt x="329" y="857"/>
                  </a:lnTo>
                  <a:lnTo>
                    <a:pt x="330" y="902"/>
                  </a:lnTo>
                  <a:lnTo>
                    <a:pt x="322" y="876"/>
                  </a:lnTo>
                  <a:lnTo>
                    <a:pt x="317" y="850"/>
                  </a:lnTo>
                  <a:lnTo>
                    <a:pt x="316" y="822"/>
                  </a:lnTo>
                  <a:lnTo>
                    <a:pt x="316" y="795"/>
                  </a:lnTo>
                  <a:lnTo>
                    <a:pt x="314" y="767"/>
                  </a:lnTo>
                  <a:lnTo>
                    <a:pt x="310" y="739"/>
                  </a:lnTo>
                  <a:lnTo>
                    <a:pt x="301" y="715"/>
                  </a:lnTo>
                  <a:lnTo>
                    <a:pt x="287" y="692"/>
                  </a:lnTo>
                  <a:lnTo>
                    <a:pt x="279" y="683"/>
                  </a:lnTo>
                  <a:lnTo>
                    <a:pt x="271" y="675"/>
                  </a:lnTo>
                  <a:lnTo>
                    <a:pt x="263" y="665"/>
                  </a:lnTo>
                  <a:lnTo>
                    <a:pt x="256" y="656"/>
                  </a:lnTo>
                  <a:lnTo>
                    <a:pt x="249" y="647"/>
                  </a:lnTo>
                  <a:lnTo>
                    <a:pt x="242" y="637"/>
                  </a:lnTo>
                  <a:lnTo>
                    <a:pt x="236" y="627"/>
                  </a:lnTo>
                  <a:lnTo>
                    <a:pt x="230" y="618"/>
                  </a:lnTo>
                  <a:lnTo>
                    <a:pt x="230" y="632"/>
                  </a:lnTo>
                  <a:lnTo>
                    <a:pt x="230" y="646"/>
                  </a:lnTo>
                  <a:lnTo>
                    <a:pt x="231" y="660"/>
                  </a:lnTo>
                  <a:lnTo>
                    <a:pt x="234" y="6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50" name="Freeform 32"/>
            <p:cNvSpPr>
              <a:spLocks/>
            </p:cNvSpPr>
            <p:nvPr/>
          </p:nvSpPr>
          <p:spPr bwMode="auto">
            <a:xfrm>
              <a:off x="4024" y="3252"/>
              <a:ext cx="64" cy="292"/>
            </a:xfrm>
            <a:custGeom>
              <a:avLst/>
              <a:gdLst>
                <a:gd name="T0" fmla="*/ 7 w 126"/>
                <a:gd name="T1" fmla="*/ 305 h 585"/>
                <a:gd name="T2" fmla="*/ 19 w 126"/>
                <a:gd name="T3" fmla="*/ 346 h 585"/>
                <a:gd name="T4" fmla="*/ 23 w 126"/>
                <a:gd name="T5" fmla="*/ 379 h 585"/>
                <a:gd name="T6" fmla="*/ 23 w 126"/>
                <a:gd name="T7" fmla="*/ 406 h 585"/>
                <a:gd name="T8" fmla="*/ 31 w 126"/>
                <a:gd name="T9" fmla="*/ 424 h 585"/>
                <a:gd name="T10" fmla="*/ 42 w 126"/>
                <a:gd name="T11" fmla="*/ 436 h 585"/>
                <a:gd name="T12" fmla="*/ 55 w 126"/>
                <a:gd name="T13" fmla="*/ 473 h 585"/>
                <a:gd name="T14" fmla="*/ 55 w 126"/>
                <a:gd name="T15" fmla="*/ 534 h 585"/>
                <a:gd name="T16" fmla="*/ 60 w 126"/>
                <a:gd name="T17" fmla="*/ 571 h 585"/>
                <a:gd name="T18" fmla="*/ 69 w 126"/>
                <a:gd name="T19" fmla="*/ 576 h 585"/>
                <a:gd name="T20" fmla="*/ 79 w 126"/>
                <a:gd name="T21" fmla="*/ 578 h 585"/>
                <a:gd name="T22" fmla="*/ 88 w 126"/>
                <a:gd name="T23" fmla="*/ 579 h 585"/>
                <a:gd name="T24" fmla="*/ 98 w 126"/>
                <a:gd name="T25" fmla="*/ 580 h 585"/>
                <a:gd name="T26" fmla="*/ 104 w 126"/>
                <a:gd name="T27" fmla="*/ 583 h 585"/>
                <a:gd name="T28" fmla="*/ 98 w 126"/>
                <a:gd name="T29" fmla="*/ 558 h 585"/>
                <a:gd name="T30" fmla="*/ 85 w 126"/>
                <a:gd name="T31" fmla="*/ 500 h 585"/>
                <a:gd name="T32" fmla="*/ 86 w 126"/>
                <a:gd name="T33" fmla="*/ 432 h 585"/>
                <a:gd name="T34" fmla="*/ 86 w 126"/>
                <a:gd name="T35" fmla="*/ 356 h 585"/>
                <a:gd name="T36" fmla="*/ 76 w 126"/>
                <a:gd name="T37" fmla="*/ 315 h 585"/>
                <a:gd name="T38" fmla="*/ 77 w 126"/>
                <a:gd name="T39" fmla="*/ 303 h 585"/>
                <a:gd name="T40" fmla="*/ 72 w 126"/>
                <a:gd name="T41" fmla="*/ 268 h 585"/>
                <a:gd name="T42" fmla="*/ 63 w 126"/>
                <a:gd name="T43" fmla="*/ 209 h 585"/>
                <a:gd name="T44" fmla="*/ 58 w 126"/>
                <a:gd name="T45" fmla="*/ 152 h 585"/>
                <a:gd name="T46" fmla="*/ 64 w 126"/>
                <a:gd name="T47" fmla="*/ 104 h 585"/>
                <a:gd name="T48" fmla="*/ 83 w 126"/>
                <a:gd name="T49" fmla="*/ 60 h 585"/>
                <a:gd name="T50" fmla="*/ 110 w 126"/>
                <a:gd name="T51" fmla="*/ 19 h 585"/>
                <a:gd name="T52" fmla="*/ 115 w 126"/>
                <a:gd name="T53" fmla="*/ 2 h 585"/>
                <a:gd name="T54" fmla="*/ 92 w 126"/>
                <a:gd name="T55" fmla="*/ 5 h 585"/>
                <a:gd name="T56" fmla="*/ 70 w 126"/>
                <a:gd name="T57" fmla="*/ 12 h 585"/>
                <a:gd name="T58" fmla="*/ 53 w 126"/>
                <a:gd name="T59" fmla="*/ 25 h 585"/>
                <a:gd name="T60" fmla="*/ 42 w 126"/>
                <a:gd name="T61" fmla="*/ 47 h 585"/>
                <a:gd name="T62" fmla="*/ 33 w 126"/>
                <a:gd name="T63" fmla="*/ 71 h 585"/>
                <a:gd name="T64" fmla="*/ 22 w 126"/>
                <a:gd name="T65" fmla="*/ 94 h 585"/>
                <a:gd name="T66" fmla="*/ 9 w 126"/>
                <a:gd name="T67" fmla="*/ 117 h 585"/>
                <a:gd name="T68" fmla="*/ 2 w 126"/>
                <a:gd name="T69" fmla="*/ 166 h 585"/>
                <a:gd name="T70" fmla="*/ 0 w 126"/>
                <a:gd name="T71" fmla="*/ 24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585">
                  <a:moveTo>
                    <a:pt x="0" y="284"/>
                  </a:moveTo>
                  <a:lnTo>
                    <a:pt x="7" y="305"/>
                  </a:lnTo>
                  <a:lnTo>
                    <a:pt x="14" y="325"/>
                  </a:lnTo>
                  <a:lnTo>
                    <a:pt x="19" y="346"/>
                  </a:lnTo>
                  <a:lnTo>
                    <a:pt x="24" y="367"/>
                  </a:lnTo>
                  <a:lnTo>
                    <a:pt x="23" y="379"/>
                  </a:lnTo>
                  <a:lnTo>
                    <a:pt x="23" y="392"/>
                  </a:lnTo>
                  <a:lnTo>
                    <a:pt x="23" y="406"/>
                  </a:lnTo>
                  <a:lnTo>
                    <a:pt x="24" y="419"/>
                  </a:lnTo>
                  <a:lnTo>
                    <a:pt x="31" y="424"/>
                  </a:lnTo>
                  <a:lnTo>
                    <a:pt x="38" y="430"/>
                  </a:lnTo>
                  <a:lnTo>
                    <a:pt x="42" y="436"/>
                  </a:lnTo>
                  <a:lnTo>
                    <a:pt x="47" y="443"/>
                  </a:lnTo>
                  <a:lnTo>
                    <a:pt x="55" y="473"/>
                  </a:lnTo>
                  <a:lnTo>
                    <a:pt x="56" y="504"/>
                  </a:lnTo>
                  <a:lnTo>
                    <a:pt x="55" y="534"/>
                  </a:lnTo>
                  <a:lnTo>
                    <a:pt x="55" y="565"/>
                  </a:lnTo>
                  <a:lnTo>
                    <a:pt x="60" y="571"/>
                  </a:lnTo>
                  <a:lnTo>
                    <a:pt x="64" y="574"/>
                  </a:lnTo>
                  <a:lnTo>
                    <a:pt x="69" y="576"/>
                  </a:lnTo>
                  <a:lnTo>
                    <a:pt x="73" y="578"/>
                  </a:lnTo>
                  <a:lnTo>
                    <a:pt x="79" y="578"/>
                  </a:lnTo>
                  <a:lnTo>
                    <a:pt x="84" y="578"/>
                  </a:lnTo>
                  <a:lnTo>
                    <a:pt x="88" y="579"/>
                  </a:lnTo>
                  <a:lnTo>
                    <a:pt x="93" y="579"/>
                  </a:lnTo>
                  <a:lnTo>
                    <a:pt x="98" y="580"/>
                  </a:lnTo>
                  <a:lnTo>
                    <a:pt x="101" y="581"/>
                  </a:lnTo>
                  <a:lnTo>
                    <a:pt x="104" y="583"/>
                  </a:lnTo>
                  <a:lnTo>
                    <a:pt x="108" y="585"/>
                  </a:lnTo>
                  <a:lnTo>
                    <a:pt x="98" y="558"/>
                  </a:lnTo>
                  <a:lnTo>
                    <a:pt x="90" y="530"/>
                  </a:lnTo>
                  <a:lnTo>
                    <a:pt x="85" y="500"/>
                  </a:lnTo>
                  <a:lnTo>
                    <a:pt x="83" y="470"/>
                  </a:lnTo>
                  <a:lnTo>
                    <a:pt x="86" y="432"/>
                  </a:lnTo>
                  <a:lnTo>
                    <a:pt x="88" y="394"/>
                  </a:lnTo>
                  <a:lnTo>
                    <a:pt x="86" y="356"/>
                  </a:lnTo>
                  <a:lnTo>
                    <a:pt x="77" y="321"/>
                  </a:lnTo>
                  <a:lnTo>
                    <a:pt x="76" y="315"/>
                  </a:lnTo>
                  <a:lnTo>
                    <a:pt x="77" y="309"/>
                  </a:lnTo>
                  <a:lnTo>
                    <a:pt x="77" y="303"/>
                  </a:lnTo>
                  <a:lnTo>
                    <a:pt x="73" y="299"/>
                  </a:lnTo>
                  <a:lnTo>
                    <a:pt x="72" y="268"/>
                  </a:lnTo>
                  <a:lnTo>
                    <a:pt x="68" y="239"/>
                  </a:lnTo>
                  <a:lnTo>
                    <a:pt x="63" y="209"/>
                  </a:lnTo>
                  <a:lnTo>
                    <a:pt x="60" y="179"/>
                  </a:lnTo>
                  <a:lnTo>
                    <a:pt x="58" y="152"/>
                  </a:lnTo>
                  <a:lnTo>
                    <a:pt x="60" y="128"/>
                  </a:lnTo>
                  <a:lnTo>
                    <a:pt x="64" y="104"/>
                  </a:lnTo>
                  <a:lnTo>
                    <a:pt x="72" y="81"/>
                  </a:lnTo>
                  <a:lnTo>
                    <a:pt x="83" y="60"/>
                  </a:lnTo>
                  <a:lnTo>
                    <a:pt x="95" y="40"/>
                  </a:lnTo>
                  <a:lnTo>
                    <a:pt x="110" y="19"/>
                  </a:lnTo>
                  <a:lnTo>
                    <a:pt x="126" y="0"/>
                  </a:lnTo>
                  <a:lnTo>
                    <a:pt x="115" y="2"/>
                  </a:lnTo>
                  <a:lnTo>
                    <a:pt x="103" y="4"/>
                  </a:lnTo>
                  <a:lnTo>
                    <a:pt x="92" y="5"/>
                  </a:lnTo>
                  <a:lnTo>
                    <a:pt x="80" y="8"/>
                  </a:lnTo>
                  <a:lnTo>
                    <a:pt x="70" y="12"/>
                  </a:lnTo>
                  <a:lnTo>
                    <a:pt x="61" y="17"/>
                  </a:lnTo>
                  <a:lnTo>
                    <a:pt x="53" y="25"/>
                  </a:lnTo>
                  <a:lnTo>
                    <a:pt x="46" y="34"/>
                  </a:lnTo>
                  <a:lnTo>
                    <a:pt x="42" y="47"/>
                  </a:lnTo>
                  <a:lnTo>
                    <a:pt x="38" y="58"/>
                  </a:lnTo>
                  <a:lnTo>
                    <a:pt x="33" y="71"/>
                  </a:lnTo>
                  <a:lnTo>
                    <a:pt x="27" y="82"/>
                  </a:lnTo>
                  <a:lnTo>
                    <a:pt x="22" y="94"/>
                  </a:lnTo>
                  <a:lnTo>
                    <a:pt x="16" y="105"/>
                  </a:lnTo>
                  <a:lnTo>
                    <a:pt x="9" y="117"/>
                  </a:lnTo>
                  <a:lnTo>
                    <a:pt x="2" y="127"/>
                  </a:lnTo>
                  <a:lnTo>
                    <a:pt x="2" y="166"/>
                  </a:lnTo>
                  <a:lnTo>
                    <a:pt x="1" y="205"/>
                  </a:lnTo>
                  <a:lnTo>
                    <a:pt x="0" y="245"/>
                  </a:lnTo>
                  <a:lnTo>
                    <a:pt x="0" y="28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51" name="Freeform 33"/>
            <p:cNvSpPr>
              <a:spLocks/>
            </p:cNvSpPr>
            <p:nvPr/>
          </p:nvSpPr>
          <p:spPr bwMode="auto">
            <a:xfrm>
              <a:off x="4076" y="3248"/>
              <a:ext cx="74" cy="409"/>
            </a:xfrm>
            <a:custGeom>
              <a:avLst/>
              <a:gdLst>
                <a:gd name="T0" fmla="*/ 91 w 149"/>
                <a:gd name="T1" fmla="*/ 801 h 819"/>
                <a:gd name="T2" fmla="*/ 88 w 149"/>
                <a:gd name="T3" fmla="*/ 766 h 819"/>
                <a:gd name="T4" fmla="*/ 84 w 149"/>
                <a:gd name="T5" fmla="*/ 704 h 819"/>
                <a:gd name="T6" fmla="*/ 96 w 149"/>
                <a:gd name="T7" fmla="*/ 618 h 819"/>
                <a:gd name="T8" fmla="*/ 116 w 149"/>
                <a:gd name="T9" fmla="*/ 534 h 819"/>
                <a:gd name="T10" fmla="*/ 133 w 149"/>
                <a:gd name="T11" fmla="*/ 449 h 819"/>
                <a:gd name="T12" fmla="*/ 134 w 149"/>
                <a:gd name="T13" fmla="*/ 391 h 819"/>
                <a:gd name="T14" fmla="*/ 127 w 149"/>
                <a:gd name="T15" fmla="*/ 364 h 819"/>
                <a:gd name="T16" fmla="*/ 117 w 149"/>
                <a:gd name="T17" fmla="*/ 338 h 819"/>
                <a:gd name="T18" fmla="*/ 105 w 149"/>
                <a:gd name="T19" fmla="*/ 313 h 819"/>
                <a:gd name="T20" fmla="*/ 88 w 149"/>
                <a:gd name="T21" fmla="*/ 248 h 819"/>
                <a:gd name="T22" fmla="*/ 87 w 149"/>
                <a:gd name="T23" fmla="*/ 135 h 819"/>
                <a:gd name="T24" fmla="*/ 103 w 149"/>
                <a:gd name="T25" fmla="*/ 72 h 819"/>
                <a:gd name="T26" fmla="*/ 116 w 149"/>
                <a:gd name="T27" fmla="*/ 50 h 819"/>
                <a:gd name="T28" fmla="*/ 129 w 149"/>
                <a:gd name="T29" fmla="*/ 29 h 819"/>
                <a:gd name="T30" fmla="*/ 143 w 149"/>
                <a:gd name="T31" fmla="*/ 10 h 819"/>
                <a:gd name="T32" fmla="*/ 135 w 149"/>
                <a:gd name="T33" fmla="*/ 2 h 819"/>
                <a:gd name="T34" fmla="*/ 109 w 149"/>
                <a:gd name="T35" fmla="*/ 8 h 819"/>
                <a:gd name="T36" fmla="*/ 84 w 149"/>
                <a:gd name="T37" fmla="*/ 20 h 819"/>
                <a:gd name="T38" fmla="*/ 64 w 149"/>
                <a:gd name="T39" fmla="*/ 38 h 819"/>
                <a:gd name="T40" fmla="*/ 35 w 149"/>
                <a:gd name="T41" fmla="*/ 74 h 819"/>
                <a:gd name="T42" fmla="*/ 10 w 149"/>
                <a:gd name="T43" fmla="*/ 132 h 819"/>
                <a:gd name="T44" fmla="*/ 0 w 149"/>
                <a:gd name="T45" fmla="*/ 195 h 819"/>
                <a:gd name="T46" fmla="*/ 5 w 149"/>
                <a:gd name="T47" fmla="*/ 258 h 819"/>
                <a:gd name="T48" fmla="*/ 11 w 149"/>
                <a:gd name="T49" fmla="*/ 292 h 819"/>
                <a:gd name="T50" fmla="*/ 20 w 149"/>
                <a:gd name="T51" fmla="*/ 330 h 819"/>
                <a:gd name="T52" fmla="*/ 23 w 149"/>
                <a:gd name="T53" fmla="*/ 371 h 819"/>
                <a:gd name="T54" fmla="*/ 6 w 149"/>
                <a:gd name="T55" fmla="*/ 480 h 819"/>
                <a:gd name="T56" fmla="*/ 18 w 149"/>
                <a:gd name="T57" fmla="*/ 589 h 819"/>
                <a:gd name="T58" fmla="*/ 22 w 149"/>
                <a:gd name="T59" fmla="*/ 606 h 819"/>
                <a:gd name="T60" fmla="*/ 27 w 149"/>
                <a:gd name="T61" fmla="*/ 624 h 819"/>
                <a:gd name="T62" fmla="*/ 34 w 149"/>
                <a:gd name="T63" fmla="*/ 682 h 819"/>
                <a:gd name="T64" fmla="*/ 38 w 149"/>
                <a:gd name="T65" fmla="*/ 745 h 819"/>
                <a:gd name="T66" fmla="*/ 54 w 149"/>
                <a:gd name="T67" fmla="*/ 762 h 819"/>
                <a:gd name="T68" fmla="*/ 69 w 149"/>
                <a:gd name="T69" fmla="*/ 779 h 819"/>
                <a:gd name="T70" fmla="*/ 82 w 149"/>
                <a:gd name="T71" fmla="*/ 799 h 819"/>
                <a:gd name="T72" fmla="*/ 91 w 149"/>
                <a:gd name="T73"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819">
                  <a:moveTo>
                    <a:pt x="91" y="819"/>
                  </a:moveTo>
                  <a:lnTo>
                    <a:pt x="91" y="801"/>
                  </a:lnTo>
                  <a:lnTo>
                    <a:pt x="90" y="784"/>
                  </a:lnTo>
                  <a:lnTo>
                    <a:pt x="88" y="766"/>
                  </a:lnTo>
                  <a:lnTo>
                    <a:pt x="86" y="749"/>
                  </a:lnTo>
                  <a:lnTo>
                    <a:pt x="84" y="704"/>
                  </a:lnTo>
                  <a:lnTo>
                    <a:pt x="89" y="660"/>
                  </a:lnTo>
                  <a:lnTo>
                    <a:pt x="96" y="618"/>
                  </a:lnTo>
                  <a:lnTo>
                    <a:pt x="105" y="575"/>
                  </a:lnTo>
                  <a:lnTo>
                    <a:pt x="116" y="534"/>
                  </a:lnTo>
                  <a:lnTo>
                    <a:pt x="125" y="491"/>
                  </a:lnTo>
                  <a:lnTo>
                    <a:pt x="133" y="449"/>
                  </a:lnTo>
                  <a:lnTo>
                    <a:pt x="136" y="405"/>
                  </a:lnTo>
                  <a:lnTo>
                    <a:pt x="134" y="391"/>
                  </a:lnTo>
                  <a:lnTo>
                    <a:pt x="130" y="377"/>
                  </a:lnTo>
                  <a:lnTo>
                    <a:pt x="127" y="364"/>
                  </a:lnTo>
                  <a:lnTo>
                    <a:pt x="121" y="351"/>
                  </a:lnTo>
                  <a:lnTo>
                    <a:pt x="117" y="338"/>
                  </a:lnTo>
                  <a:lnTo>
                    <a:pt x="111" y="325"/>
                  </a:lnTo>
                  <a:lnTo>
                    <a:pt x="105" y="313"/>
                  </a:lnTo>
                  <a:lnTo>
                    <a:pt x="99" y="300"/>
                  </a:lnTo>
                  <a:lnTo>
                    <a:pt x="88" y="248"/>
                  </a:lnTo>
                  <a:lnTo>
                    <a:pt x="83" y="192"/>
                  </a:lnTo>
                  <a:lnTo>
                    <a:pt x="87" y="135"/>
                  </a:lnTo>
                  <a:lnTo>
                    <a:pt x="98" y="83"/>
                  </a:lnTo>
                  <a:lnTo>
                    <a:pt x="103" y="72"/>
                  </a:lnTo>
                  <a:lnTo>
                    <a:pt x="109" y="60"/>
                  </a:lnTo>
                  <a:lnTo>
                    <a:pt x="116" y="50"/>
                  </a:lnTo>
                  <a:lnTo>
                    <a:pt x="122" y="40"/>
                  </a:lnTo>
                  <a:lnTo>
                    <a:pt x="129" y="29"/>
                  </a:lnTo>
                  <a:lnTo>
                    <a:pt x="136" y="20"/>
                  </a:lnTo>
                  <a:lnTo>
                    <a:pt x="143" y="10"/>
                  </a:lnTo>
                  <a:lnTo>
                    <a:pt x="149" y="0"/>
                  </a:lnTo>
                  <a:lnTo>
                    <a:pt x="135" y="2"/>
                  </a:lnTo>
                  <a:lnTo>
                    <a:pt x="122" y="4"/>
                  </a:lnTo>
                  <a:lnTo>
                    <a:pt x="109" y="8"/>
                  </a:lnTo>
                  <a:lnTo>
                    <a:pt x="97" y="13"/>
                  </a:lnTo>
                  <a:lnTo>
                    <a:pt x="84" y="20"/>
                  </a:lnTo>
                  <a:lnTo>
                    <a:pt x="74" y="28"/>
                  </a:lnTo>
                  <a:lnTo>
                    <a:pt x="64" y="38"/>
                  </a:lnTo>
                  <a:lnTo>
                    <a:pt x="54" y="50"/>
                  </a:lnTo>
                  <a:lnTo>
                    <a:pt x="35" y="74"/>
                  </a:lnTo>
                  <a:lnTo>
                    <a:pt x="20" y="102"/>
                  </a:lnTo>
                  <a:lnTo>
                    <a:pt x="10" y="132"/>
                  </a:lnTo>
                  <a:lnTo>
                    <a:pt x="3" y="163"/>
                  </a:lnTo>
                  <a:lnTo>
                    <a:pt x="0" y="195"/>
                  </a:lnTo>
                  <a:lnTo>
                    <a:pt x="1" y="227"/>
                  </a:lnTo>
                  <a:lnTo>
                    <a:pt x="5" y="258"/>
                  </a:lnTo>
                  <a:lnTo>
                    <a:pt x="13" y="290"/>
                  </a:lnTo>
                  <a:lnTo>
                    <a:pt x="11" y="292"/>
                  </a:lnTo>
                  <a:lnTo>
                    <a:pt x="15" y="310"/>
                  </a:lnTo>
                  <a:lnTo>
                    <a:pt x="20" y="330"/>
                  </a:lnTo>
                  <a:lnTo>
                    <a:pt x="23" y="351"/>
                  </a:lnTo>
                  <a:lnTo>
                    <a:pt x="23" y="371"/>
                  </a:lnTo>
                  <a:lnTo>
                    <a:pt x="13" y="424"/>
                  </a:lnTo>
                  <a:lnTo>
                    <a:pt x="6" y="480"/>
                  </a:lnTo>
                  <a:lnTo>
                    <a:pt x="6" y="536"/>
                  </a:lnTo>
                  <a:lnTo>
                    <a:pt x="18" y="589"/>
                  </a:lnTo>
                  <a:lnTo>
                    <a:pt x="20" y="597"/>
                  </a:lnTo>
                  <a:lnTo>
                    <a:pt x="22" y="606"/>
                  </a:lnTo>
                  <a:lnTo>
                    <a:pt x="25" y="614"/>
                  </a:lnTo>
                  <a:lnTo>
                    <a:pt x="27" y="624"/>
                  </a:lnTo>
                  <a:lnTo>
                    <a:pt x="33" y="651"/>
                  </a:lnTo>
                  <a:lnTo>
                    <a:pt x="34" y="682"/>
                  </a:lnTo>
                  <a:lnTo>
                    <a:pt x="35" y="715"/>
                  </a:lnTo>
                  <a:lnTo>
                    <a:pt x="38" y="745"/>
                  </a:lnTo>
                  <a:lnTo>
                    <a:pt x="46" y="753"/>
                  </a:lnTo>
                  <a:lnTo>
                    <a:pt x="54" y="762"/>
                  </a:lnTo>
                  <a:lnTo>
                    <a:pt x="63" y="770"/>
                  </a:lnTo>
                  <a:lnTo>
                    <a:pt x="69" y="779"/>
                  </a:lnTo>
                  <a:lnTo>
                    <a:pt x="76" y="788"/>
                  </a:lnTo>
                  <a:lnTo>
                    <a:pt x="82" y="799"/>
                  </a:lnTo>
                  <a:lnTo>
                    <a:pt x="87" y="809"/>
                  </a:lnTo>
                  <a:lnTo>
                    <a:pt x="91" y="81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53" name="Freeform 34"/>
            <p:cNvSpPr>
              <a:spLocks/>
            </p:cNvSpPr>
            <p:nvPr/>
          </p:nvSpPr>
          <p:spPr bwMode="auto">
            <a:xfrm>
              <a:off x="4025" y="3007"/>
              <a:ext cx="374" cy="263"/>
            </a:xfrm>
            <a:custGeom>
              <a:avLst/>
              <a:gdLst>
                <a:gd name="T0" fmla="*/ 714 w 747"/>
                <a:gd name="T1" fmla="*/ 296 h 525"/>
                <a:gd name="T2" fmla="*/ 675 w 747"/>
                <a:gd name="T3" fmla="*/ 212 h 525"/>
                <a:gd name="T4" fmla="*/ 661 w 747"/>
                <a:gd name="T5" fmla="*/ 117 h 525"/>
                <a:gd name="T6" fmla="*/ 641 w 747"/>
                <a:gd name="T7" fmla="*/ 46 h 525"/>
                <a:gd name="T8" fmla="*/ 623 w 747"/>
                <a:gd name="T9" fmla="*/ 39 h 525"/>
                <a:gd name="T10" fmla="*/ 603 w 747"/>
                <a:gd name="T11" fmla="*/ 60 h 525"/>
                <a:gd name="T12" fmla="*/ 579 w 747"/>
                <a:gd name="T13" fmla="*/ 74 h 525"/>
                <a:gd name="T14" fmla="*/ 505 w 747"/>
                <a:gd name="T15" fmla="*/ 79 h 525"/>
                <a:gd name="T16" fmla="*/ 440 w 747"/>
                <a:gd name="T17" fmla="*/ 42 h 525"/>
                <a:gd name="T18" fmla="*/ 402 w 747"/>
                <a:gd name="T19" fmla="*/ 60 h 525"/>
                <a:gd name="T20" fmla="*/ 387 w 747"/>
                <a:gd name="T21" fmla="*/ 214 h 525"/>
                <a:gd name="T22" fmla="*/ 365 w 747"/>
                <a:gd name="T23" fmla="*/ 272 h 525"/>
                <a:gd name="T24" fmla="*/ 333 w 747"/>
                <a:gd name="T25" fmla="*/ 326 h 525"/>
                <a:gd name="T26" fmla="*/ 305 w 747"/>
                <a:gd name="T27" fmla="*/ 382 h 525"/>
                <a:gd name="T28" fmla="*/ 295 w 747"/>
                <a:gd name="T29" fmla="*/ 448 h 525"/>
                <a:gd name="T30" fmla="*/ 295 w 747"/>
                <a:gd name="T31" fmla="*/ 352 h 525"/>
                <a:gd name="T32" fmla="*/ 330 w 747"/>
                <a:gd name="T33" fmla="*/ 249 h 525"/>
                <a:gd name="T34" fmla="*/ 355 w 747"/>
                <a:gd name="T35" fmla="*/ 128 h 525"/>
                <a:gd name="T36" fmla="*/ 328 w 747"/>
                <a:gd name="T37" fmla="*/ 11 h 525"/>
                <a:gd name="T38" fmla="*/ 307 w 747"/>
                <a:gd name="T39" fmla="*/ 2 h 525"/>
                <a:gd name="T40" fmla="*/ 289 w 747"/>
                <a:gd name="T41" fmla="*/ 7 h 525"/>
                <a:gd name="T42" fmla="*/ 272 w 747"/>
                <a:gd name="T43" fmla="*/ 15 h 525"/>
                <a:gd name="T44" fmla="*/ 237 w 747"/>
                <a:gd name="T45" fmla="*/ 40 h 525"/>
                <a:gd name="T46" fmla="*/ 208 w 747"/>
                <a:gd name="T47" fmla="*/ 69 h 525"/>
                <a:gd name="T48" fmla="*/ 190 w 747"/>
                <a:gd name="T49" fmla="*/ 100 h 525"/>
                <a:gd name="T50" fmla="*/ 176 w 747"/>
                <a:gd name="T51" fmla="*/ 118 h 525"/>
                <a:gd name="T52" fmla="*/ 153 w 747"/>
                <a:gd name="T53" fmla="*/ 198 h 525"/>
                <a:gd name="T54" fmla="*/ 135 w 747"/>
                <a:gd name="T55" fmla="*/ 238 h 525"/>
                <a:gd name="T56" fmla="*/ 113 w 747"/>
                <a:gd name="T57" fmla="*/ 259 h 525"/>
                <a:gd name="T58" fmla="*/ 89 w 747"/>
                <a:gd name="T59" fmla="*/ 277 h 525"/>
                <a:gd name="T60" fmla="*/ 74 w 747"/>
                <a:gd name="T61" fmla="*/ 313 h 525"/>
                <a:gd name="T62" fmla="*/ 67 w 747"/>
                <a:gd name="T63" fmla="*/ 366 h 525"/>
                <a:gd name="T64" fmla="*/ 57 w 747"/>
                <a:gd name="T65" fmla="*/ 424 h 525"/>
                <a:gd name="T66" fmla="*/ 33 w 747"/>
                <a:gd name="T67" fmla="*/ 468 h 525"/>
                <a:gd name="T68" fmla="*/ 7 w 747"/>
                <a:gd name="T69" fmla="*/ 510 h 525"/>
                <a:gd name="T70" fmla="*/ 16 w 747"/>
                <a:gd name="T71" fmla="*/ 504 h 525"/>
                <a:gd name="T72" fmla="*/ 47 w 747"/>
                <a:gd name="T73" fmla="*/ 478 h 525"/>
                <a:gd name="T74" fmla="*/ 82 w 747"/>
                <a:gd name="T75" fmla="*/ 459 h 525"/>
                <a:gd name="T76" fmla="*/ 120 w 747"/>
                <a:gd name="T77" fmla="*/ 453 h 525"/>
                <a:gd name="T78" fmla="*/ 160 w 747"/>
                <a:gd name="T79" fmla="*/ 455 h 525"/>
                <a:gd name="T80" fmla="*/ 203 w 747"/>
                <a:gd name="T81" fmla="*/ 449 h 525"/>
                <a:gd name="T82" fmla="*/ 253 w 747"/>
                <a:gd name="T83" fmla="*/ 449 h 525"/>
                <a:gd name="T84" fmla="*/ 299 w 747"/>
                <a:gd name="T85" fmla="*/ 468 h 525"/>
                <a:gd name="T86" fmla="*/ 341 w 747"/>
                <a:gd name="T87" fmla="*/ 476 h 525"/>
                <a:gd name="T88" fmla="*/ 375 w 747"/>
                <a:gd name="T89" fmla="*/ 450 h 525"/>
                <a:gd name="T90" fmla="*/ 405 w 747"/>
                <a:gd name="T91" fmla="*/ 419 h 525"/>
                <a:gd name="T92" fmla="*/ 409 w 747"/>
                <a:gd name="T93" fmla="*/ 333 h 525"/>
                <a:gd name="T94" fmla="*/ 429 w 747"/>
                <a:gd name="T95" fmla="*/ 261 h 525"/>
                <a:gd name="T96" fmla="*/ 481 w 747"/>
                <a:gd name="T97" fmla="*/ 206 h 525"/>
                <a:gd name="T98" fmla="*/ 535 w 747"/>
                <a:gd name="T99" fmla="*/ 152 h 525"/>
                <a:gd name="T100" fmla="*/ 566 w 747"/>
                <a:gd name="T101" fmla="*/ 162 h 525"/>
                <a:gd name="T102" fmla="*/ 588 w 747"/>
                <a:gd name="T103" fmla="*/ 200 h 525"/>
                <a:gd name="T104" fmla="*/ 616 w 747"/>
                <a:gd name="T105" fmla="*/ 268 h 525"/>
                <a:gd name="T106" fmla="*/ 622 w 747"/>
                <a:gd name="T107" fmla="*/ 341 h 525"/>
                <a:gd name="T108" fmla="*/ 616 w 747"/>
                <a:gd name="T109" fmla="*/ 382 h 525"/>
                <a:gd name="T110" fmla="*/ 623 w 747"/>
                <a:gd name="T111" fmla="*/ 405 h 525"/>
                <a:gd name="T112" fmla="*/ 649 w 747"/>
                <a:gd name="T113" fmla="*/ 419 h 525"/>
                <a:gd name="T114" fmla="*/ 676 w 747"/>
                <a:gd name="T115" fmla="*/ 434 h 525"/>
                <a:gd name="T116" fmla="*/ 694 w 747"/>
                <a:gd name="T117" fmla="*/ 443 h 525"/>
                <a:gd name="T118" fmla="*/ 708 w 747"/>
                <a:gd name="T119" fmla="*/ 440 h 525"/>
                <a:gd name="T120" fmla="*/ 722 w 747"/>
                <a:gd name="T121" fmla="*/ 435 h 525"/>
                <a:gd name="T122" fmla="*/ 742 w 747"/>
                <a:gd name="T123" fmla="*/ 43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 h="525">
                  <a:moveTo>
                    <a:pt x="735" y="355"/>
                  </a:moveTo>
                  <a:lnTo>
                    <a:pt x="727" y="325"/>
                  </a:lnTo>
                  <a:lnTo>
                    <a:pt x="714" y="296"/>
                  </a:lnTo>
                  <a:lnTo>
                    <a:pt x="701" y="268"/>
                  </a:lnTo>
                  <a:lnTo>
                    <a:pt x="687" y="241"/>
                  </a:lnTo>
                  <a:lnTo>
                    <a:pt x="675" y="212"/>
                  </a:lnTo>
                  <a:lnTo>
                    <a:pt x="666" y="183"/>
                  </a:lnTo>
                  <a:lnTo>
                    <a:pt x="660" y="151"/>
                  </a:lnTo>
                  <a:lnTo>
                    <a:pt x="661" y="117"/>
                  </a:lnTo>
                  <a:lnTo>
                    <a:pt x="654" y="93"/>
                  </a:lnTo>
                  <a:lnTo>
                    <a:pt x="648" y="70"/>
                  </a:lnTo>
                  <a:lnTo>
                    <a:pt x="641" y="46"/>
                  </a:lnTo>
                  <a:lnTo>
                    <a:pt x="632" y="24"/>
                  </a:lnTo>
                  <a:lnTo>
                    <a:pt x="629" y="32"/>
                  </a:lnTo>
                  <a:lnTo>
                    <a:pt x="623" y="39"/>
                  </a:lnTo>
                  <a:lnTo>
                    <a:pt x="617" y="47"/>
                  </a:lnTo>
                  <a:lnTo>
                    <a:pt x="610" y="54"/>
                  </a:lnTo>
                  <a:lnTo>
                    <a:pt x="603" y="60"/>
                  </a:lnTo>
                  <a:lnTo>
                    <a:pt x="595" y="65"/>
                  </a:lnTo>
                  <a:lnTo>
                    <a:pt x="587" y="70"/>
                  </a:lnTo>
                  <a:lnTo>
                    <a:pt x="579" y="74"/>
                  </a:lnTo>
                  <a:lnTo>
                    <a:pt x="554" y="82"/>
                  </a:lnTo>
                  <a:lnTo>
                    <a:pt x="530" y="84"/>
                  </a:lnTo>
                  <a:lnTo>
                    <a:pt x="505" y="79"/>
                  </a:lnTo>
                  <a:lnTo>
                    <a:pt x="482" y="70"/>
                  </a:lnTo>
                  <a:lnTo>
                    <a:pt x="461" y="57"/>
                  </a:lnTo>
                  <a:lnTo>
                    <a:pt x="440" y="42"/>
                  </a:lnTo>
                  <a:lnTo>
                    <a:pt x="420" y="25"/>
                  </a:lnTo>
                  <a:lnTo>
                    <a:pt x="402" y="8"/>
                  </a:lnTo>
                  <a:lnTo>
                    <a:pt x="402" y="60"/>
                  </a:lnTo>
                  <a:lnTo>
                    <a:pt x="401" y="113"/>
                  </a:lnTo>
                  <a:lnTo>
                    <a:pt x="396" y="165"/>
                  </a:lnTo>
                  <a:lnTo>
                    <a:pt x="387" y="214"/>
                  </a:lnTo>
                  <a:lnTo>
                    <a:pt x="381" y="235"/>
                  </a:lnTo>
                  <a:lnTo>
                    <a:pt x="374" y="253"/>
                  </a:lnTo>
                  <a:lnTo>
                    <a:pt x="365" y="272"/>
                  </a:lnTo>
                  <a:lnTo>
                    <a:pt x="355" y="290"/>
                  </a:lnTo>
                  <a:lnTo>
                    <a:pt x="344" y="307"/>
                  </a:lnTo>
                  <a:lnTo>
                    <a:pt x="333" y="326"/>
                  </a:lnTo>
                  <a:lnTo>
                    <a:pt x="322" y="343"/>
                  </a:lnTo>
                  <a:lnTo>
                    <a:pt x="313" y="362"/>
                  </a:lnTo>
                  <a:lnTo>
                    <a:pt x="305" y="382"/>
                  </a:lnTo>
                  <a:lnTo>
                    <a:pt x="299" y="403"/>
                  </a:lnTo>
                  <a:lnTo>
                    <a:pt x="295" y="425"/>
                  </a:lnTo>
                  <a:lnTo>
                    <a:pt x="295" y="448"/>
                  </a:lnTo>
                  <a:lnTo>
                    <a:pt x="285" y="418"/>
                  </a:lnTo>
                  <a:lnTo>
                    <a:pt x="287" y="386"/>
                  </a:lnTo>
                  <a:lnTo>
                    <a:pt x="295" y="352"/>
                  </a:lnTo>
                  <a:lnTo>
                    <a:pt x="302" y="321"/>
                  </a:lnTo>
                  <a:lnTo>
                    <a:pt x="317" y="286"/>
                  </a:lnTo>
                  <a:lnTo>
                    <a:pt x="330" y="249"/>
                  </a:lnTo>
                  <a:lnTo>
                    <a:pt x="342" y="209"/>
                  </a:lnTo>
                  <a:lnTo>
                    <a:pt x="350" y="169"/>
                  </a:lnTo>
                  <a:lnTo>
                    <a:pt x="355" y="128"/>
                  </a:lnTo>
                  <a:lnTo>
                    <a:pt x="352" y="87"/>
                  </a:lnTo>
                  <a:lnTo>
                    <a:pt x="344" y="48"/>
                  </a:lnTo>
                  <a:lnTo>
                    <a:pt x="328" y="11"/>
                  </a:lnTo>
                  <a:lnTo>
                    <a:pt x="320" y="0"/>
                  </a:lnTo>
                  <a:lnTo>
                    <a:pt x="314" y="1"/>
                  </a:lnTo>
                  <a:lnTo>
                    <a:pt x="307" y="2"/>
                  </a:lnTo>
                  <a:lnTo>
                    <a:pt x="302" y="3"/>
                  </a:lnTo>
                  <a:lnTo>
                    <a:pt x="295" y="4"/>
                  </a:lnTo>
                  <a:lnTo>
                    <a:pt x="289" y="7"/>
                  </a:lnTo>
                  <a:lnTo>
                    <a:pt x="283" y="8"/>
                  </a:lnTo>
                  <a:lnTo>
                    <a:pt x="277" y="11"/>
                  </a:lnTo>
                  <a:lnTo>
                    <a:pt x="272" y="15"/>
                  </a:lnTo>
                  <a:lnTo>
                    <a:pt x="260" y="23"/>
                  </a:lnTo>
                  <a:lnTo>
                    <a:pt x="247" y="32"/>
                  </a:lnTo>
                  <a:lnTo>
                    <a:pt x="237" y="40"/>
                  </a:lnTo>
                  <a:lnTo>
                    <a:pt x="227" y="49"/>
                  </a:lnTo>
                  <a:lnTo>
                    <a:pt x="216" y="60"/>
                  </a:lnTo>
                  <a:lnTo>
                    <a:pt x="208" y="69"/>
                  </a:lnTo>
                  <a:lnTo>
                    <a:pt x="200" y="80"/>
                  </a:lnTo>
                  <a:lnTo>
                    <a:pt x="194" y="92"/>
                  </a:lnTo>
                  <a:lnTo>
                    <a:pt x="190" y="100"/>
                  </a:lnTo>
                  <a:lnTo>
                    <a:pt x="185" y="107"/>
                  </a:lnTo>
                  <a:lnTo>
                    <a:pt x="181" y="113"/>
                  </a:lnTo>
                  <a:lnTo>
                    <a:pt x="176" y="118"/>
                  </a:lnTo>
                  <a:lnTo>
                    <a:pt x="166" y="145"/>
                  </a:lnTo>
                  <a:lnTo>
                    <a:pt x="159" y="171"/>
                  </a:lnTo>
                  <a:lnTo>
                    <a:pt x="153" y="198"/>
                  </a:lnTo>
                  <a:lnTo>
                    <a:pt x="145" y="222"/>
                  </a:lnTo>
                  <a:lnTo>
                    <a:pt x="140" y="230"/>
                  </a:lnTo>
                  <a:lnTo>
                    <a:pt x="135" y="238"/>
                  </a:lnTo>
                  <a:lnTo>
                    <a:pt x="128" y="246"/>
                  </a:lnTo>
                  <a:lnTo>
                    <a:pt x="121" y="253"/>
                  </a:lnTo>
                  <a:lnTo>
                    <a:pt x="113" y="259"/>
                  </a:lnTo>
                  <a:lnTo>
                    <a:pt x="105" y="266"/>
                  </a:lnTo>
                  <a:lnTo>
                    <a:pt x="97" y="272"/>
                  </a:lnTo>
                  <a:lnTo>
                    <a:pt x="89" y="277"/>
                  </a:lnTo>
                  <a:lnTo>
                    <a:pt x="84" y="289"/>
                  </a:lnTo>
                  <a:lnTo>
                    <a:pt x="79" y="302"/>
                  </a:lnTo>
                  <a:lnTo>
                    <a:pt x="74" y="313"/>
                  </a:lnTo>
                  <a:lnTo>
                    <a:pt x="68" y="325"/>
                  </a:lnTo>
                  <a:lnTo>
                    <a:pt x="67" y="345"/>
                  </a:lnTo>
                  <a:lnTo>
                    <a:pt x="67" y="366"/>
                  </a:lnTo>
                  <a:lnTo>
                    <a:pt x="65" y="387"/>
                  </a:lnTo>
                  <a:lnTo>
                    <a:pt x="63" y="408"/>
                  </a:lnTo>
                  <a:lnTo>
                    <a:pt x="57" y="424"/>
                  </a:lnTo>
                  <a:lnTo>
                    <a:pt x="51" y="439"/>
                  </a:lnTo>
                  <a:lnTo>
                    <a:pt x="42" y="454"/>
                  </a:lnTo>
                  <a:lnTo>
                    <a:pt x="33" y="468"/>
                  </a:lnTo>
                  <a:lnTo>
                    <a:pt x="24" y="481"/>
                  </a:lnTo>
                  <a:lnTo>
                    <a:pt x="16" y="495"/>
                  </a:lnTo>
                  <a:lnTo>
                    <a:pt x="7" y="510"/>
                  </a:lnTo>
                  <a:lnTo>
                    <a:pt x="0" y="525"/>
                  </a:lnTo>
                  <a:lnTo>
                    <a:pt x="8" y="514"/>
                  </a:lnTo>
                  <a:lnTo>
                    <a:pt x="16" y="504"/>
                  </a:lnTo>
                  <a:lnTo>
                    <a:pt x="26" y="494"/>
                  </a:lnTo>
                  <a:lnTo>
                    <a:pt x="37" y="485"/>
                  </a:lnTo>
                  <a:lnTo>
                    <a:pt x="47" y="478"/>
                  </a:lnTo>
                  <a:lnTo>
                    <a:pt x="59" y="470"/>
                  </a:lnTo>
                  <a:lnTo>
                    <a:pt x="70" y="464"/>
                  </a:lnTo>
                  <a:lnTo>
                    <a:pt x="82" y="459"/>
                  </a:lnTo>
                  <a:lnTo>
                    <a:pt x="94" y="455"/>
                  </a:lnTo>
                  <a:lnTo>
                    <a:pt x="107" y="453"/>
                  </a:lnTo>
                  <a:lnTo>
                    <a:pt x="120" y="453"/>
                  </a:lnTo>
                  <a:lnTo>
                    <a:pt x="132" y="453"/>
                  </a:lnTo>
                  <a:lnTo>
                    <a:pt x="146" y="454"/>
                  </a:lnTo>
                  <a:lnTo>
                    <a:pt x="160" y="455"/>
                  </a:lnTo>
                  <a:lnTo>
                    <a:pt x="173" y="455"/>
                  </a:lnTo>
                  <a:lnTo>
                    <a:pt x="186" y="455"/>
                  </a:lnTo>
                  <a:lnTo>
                    <a:pt x="203" y="449"/>
                  </a:lnTo>
                  <a:lnTo>
                    <a:pt x="220" y="447"/>
                  </a:lnTo>
                  <a:lnTo>
                    <a:pt x="236" y="447"/>
                  </a:lnTo>
                  <a:lnTo>
                    <a:pt x="253" y="449"/>
                  </a:lnTo>
                  <a:lnTo>
                    <a:pt x="269" y="454"/>
                  </a:lnTo>
                  <a:lnTo>
                    <a:pt x="284" y="461"/>
                  </a:lnTo>
                  <a:lnTo>
                    <a:pt x="299" y="468"/>
                  </a:lnTo>
                  <a:lnTo>
                    <a:pt x="313" y="476"/>
                  </a:lnTo>
                  <a:lnTo>
                    <a:pt x="328" y="478"/>
                  </a:lnTo>
                  <a:lnTo>
                    <a:pt x="341" y="476"/>
                  </a:lnTo>
                  <a:lnTo>
                    <a:pt x="353" y="470"/>
                  </a:lnTo>
                  <a:lnTo>
                    <a:pt x="365" y="461"/>
                  </a:lnTo>
                  <a:lnTo>
                    <a:pt x="375" y="450"/>
                  </a:lnTo>
                  <a:lnTo>
                    <a:pt x="386" y="439"/>
                  </a:lnTo>
                  <a:lnTo>
                    <a:pt x="395" y="428"/>
                  </a:lnTo>
                  <a:lnTo>
                    <a:pt x="405" y="419"/>
                  </a:lnTo>
                  <a:lnTo>
                    <a:pt x="408" y="392"/>
                  </a:lnTo>
                  <a:lnTo>
                    <a:pt x="409" y="363"/>
                  </a:lnTo>
                  <a:lnTo>
                    <a:pt x="409" y="333"/>
                  </a:lnTo>
                  <a:lnTo>
                    <a:pt x="409" y="304"/>
                  </a:lnTo>
                  <a:lnTo>
                    <a:pt x="418" y="282"/>
                  </a:lnTo>
                  <a:lnTo>
                    <a:pt x="429" y="261"/>
                  </a:lnTo>
                  <a:lnTo>
                    <a:pt x="446" y="242"/>
                  </a:lnTo>
                  <a:lnTo>
                    <a:pt x="463" y="223"/>
                  </a:lnTo>
                  <a:lnTo>
                    <a:pt x="481" y="206"/>
                  </a:lnTo>
                  <a:lnTo>
                    <a:pt x="501" y="188"/>
                  </a:lnTo>
                  <a:lnTo>
                    <a:pt x="519" y="170"/>
                  </a:lnTo>
                  <a:lnTo>
                    <a:pt x="535" y="152"/>
                  </a:lnTo>
                  <a:lnTo>
                    <a:pt x="550" y="150"/>
                  </a:lnTo>
                  <a:lnTo>
                    <a:pt x="560" y="154"/>
                  </a:lnTo>
                  <a:lnTo>
                    <a:pt x="566" y="162"/>
                  </a:lnTo>
                  <a:lnTo>
                    <a:pt x="573" y="170"/>
                  </a:lnTo>
                  <a:lnTo>
                    <a:pt x="578" y="178"/>
                  </a:lnTo>
                  <a:lnTo>
                    <a:pt x="588" y="200"/>
                  </a:lnTo>
                  <a:lnTo>
                    <a:pt x="598" y="222"/>
                  </a:lnTo>
                  <a:lnTo>
                    <a:pt x="608" y="245"/>
                  </a:lnTo>
                  <a:lnTo>
                    <a:pt x="616" y="268"/>
                  </a:lnTo>
                  <a:lnTo>
                    <a:pt x="621" y="291"/>
                  </a:lnTo>
                  <a:lnTo>
                    <a:pt x="623" y="317"/>
                  </a:lnTo>
                  <a:lnTo>
                    <a:pt x="622" y="341"/>
                  </a:lnTo>
                  <a:lnTo>
                    <a:pt x="615" y="366"/>
                  </a:lnTo>
                  <a:lnTo>
                    <a:pt x="616" y="374"/>
                  </a:lnTo>
                  <a:lnTo>
                    <a:pt x="616" y="382"/>
                  </a:lnTo>
                  <a:lnTo>
                    <a:pt x="615" y="392"/>
                  </a:lnTo>
                  <a:lnTo>
                    <a:pt x="614" y="400"/>
                  </a:lnTo>
                  <a:lnTo>
                    <a:pt x="623" y="405"/>
                  </a:lnTo>
                  <a:lnTo>
                    <a:pt x="631" y="410"/>
                  </a:lnTo>
                  <a:lnTo>
                    <a:pt x="640" y="415"/>
                  </a:lnTo>
                  <a:lnTo>
                    <a:pt x="649" y="419"/>
                  </a:lnTo>
                  <a:lnTo>
                    <a:pt x="659" y="424"/>
                  </a:lnTo>
                  <a:lnTo>
                    <a:pt x="668" y="430"/>
                  </a:lnTo>
                  <a:lnTo>
                    <a:pt x="676" y="434"/>
                  </a:lnTo>
                  <a:lnTo>
                    <a:pt x="684" y="441"/>
                  </a:lnTo>
                  <a:lnTo>
                    <a:pt x="689" y="443"/>
                  </a:lnTo>
                  <a:lnTo>
                    <a:pt x="694" y="443"/>
                  </a:lnTo>
                  <a:lnTo>
                    <a:pt x="699" y="443"/>
                  </a:lnTo>
                  <a:lnTo>
                    <a:pt x="704" y="442"/>
                  </a:lnTo>
                  <a:lnTo>
                    <a:pt x="708" y="440"/>
                  </a:lnTo>
                  <a:lnTo>
                    <a:pt x="713" y="439"/>
                  </a:lnTo>
                  <a:lnTo>
                    <a:pt x="717" y="436"/>
                  </a:lnTo>
                  <a:lnTo>
                    <a:pt x="722" y="435"/>
                  </a:lnTo>
                  <a:lnTo>
                    <a:pt x="729" y="433"/>
                  </a:lnTo>
                  <a:lnTo>
                    <a:pt x="735" y="433"/>
                  </a:lnTo>
                  <a:lnTo>
                    <a:pt x="742" y="432"/>
                  </a:lnTo>
                  <a:lnTo>
                    <a:pt x="747" y="428"/>
                  </a:lnTo>
                  <a:lnTo>
                    <a:pt x="735" y="35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54" name="Freeform 35"/>
            <p:cNvSpPr>
              <a:spLocks/>
            </p:cNvSpPr>
            <p:nvPr/>
          </p:nvSpPr>
          <p:spPr bwMode="auto">
            <a:xfrm>
              <a:off x="3977" y="3169"/>
              <a:ext cx="82" cy="300"/>
            </a:xfrm>
            <a:custGeom>
              <a:avLst/>
              <a:gdLst>
                <a:gd name="T0" fmla="*/ 152 w 164"/>
                <a:gd name="T1" fmla="*/ 19 h 600"/>
                <a:gd name="T2" fmla="*/ 128 w 164"/>
                <a:gd name="T3" fmla="*/ 56 h 600"/>
                <a:gd name="T4" fmla="*/ 100 w 164"/>
                <a:gd name="T5" fmla="*/ 92 h 600"/>
                <a:gd name="T6" fmla="*/ 73 w 164"/>
                <a:gd name="T7" fmla="*/ 126 h 600"/>
                <a:gd name="T8" fmla="*/ 54 w 164"/>
                <a:gd name="T9" fmla="*/ 156 h 600"/>
                <a:gd name="T10" fmla="*/ 44 w 164"/>
                <a:gd name="T11" fmla="*/ 181 h 600"/>
                <a:gd name="T12" fmla="*/ 34 w 164"/>
                <a:gd name="T13" fmla="*/ 205 h 600"/>
                <a:gd name="T14" fmla="*/ 24 w 164"/>
                <a:gd name="T15" fmla="*/ 229 h 600"/>
                <a:gd name="T16" fmla="*/ 15 w 164"/>
                <a:gd name="T17" fmla="*/ 258 h 600"/>
                <a:gd name="T18" fmla="*/ 5 w 164"/>
                <a:gd name="T19" fmla="*/ 290 h 600"/>
                <a:gd name="T20" fmla="*/ 0 w 164"/>
                <a:gd name="T21" fmla="*/ 355 h 600"/>
                <a:gd name="T22" fmla="*/ 13 w 164"/>
                <a:gd name="T23" fmla="*/ 447 h 600"/>
                <a:gd name="T24" fmla="*/ 28 w 164"/>
                <a:gd name="T25" fmla="*/ 505 h 600"/>
                <a:gd name="T26" fmla="*/ 42 w 164"/>
                <a:gd name="T27" fmla="*/ 533 h 600"/>
                <a:gd name="T28" fmla="*/ 59 w 164"/>
                <a:gd name="T29" fmla="*/ 561 h 600"/>
                <a:gd name="T30" fmla="*/ 76 w 164"/>
                <a:gd name="T31" fmla="*/ 586 h 600"/>
                <a:gd name="T32" fmla="*/ 87 w 164"/>
                <a:gd name="T33" fmla="*/ 585 h 600"/>
                <a:gd name="T34" fmla="*/ 88 w 164"/>
                <a:gd name="T35" fmla="*/ 554 h 600"/>
                <a:gd name="T36" fmla="*/ 87 w 164"/>
                <a:gd name="T37" fmla="*/ 503 h 600"/>
                <a:gd name="T38" fmla="*/ 77 w 164"/>
                <a:gd name="T39" fmla="*/ 435 h 600"/>
                <a:gd name="T40" fmla="*/ 79 w 164"/>
                <a:gd name="T41" fmla="*/ 401 h 600"/>
                <a:gd name="T42" fmla="*/ 80 w 164"/>
                <a:gd name="T43" fmla="*/ 404 h 600"/>
                <a:gd name="T44" fmla="*/ 84 w 164"/>
                <a:gd name="T45" fmla="*/ 417 h 600"/>
                <a:gd name="T46" fmla="*/ 91 w 164"/>
                <a:gd name="T47" fmla="*/ 437 h 600"/>
                <a:gd name="T48" fmla="*/ 95 w 164"/>
                <a:gd name="T49" fmla="*/ 409 h 600"/>
                <a:gd name="T50" fmla="*/ 97 w 164"/>
                <a:gd name="T51" fmla="*/ 330 h 600"/>
                <a:gd name="T52" fmla="*/ 91 w 164"/>
                <a:gd name="T53" fmla="*/ 299 h 600"/>
                <a:gd name="T54" fmla="*/ 80 w 164"/>
                <a:gd name="T55" fmla="*/ 316 h 600"/>
                <a:gd name="T56" fmla="*/ 68 w 164"/>
                <a:gd name="T57" fmla="*/ 329 h 600"/>
                <a:gd name="T58" fmla="*/ 58 w 164"/>
                <a:gd name="T59" fmla="*/ 338 h 600"/>
                <a:gd name="T60" fmla="*/ 46 w 164"/>
                <a:gd name="T61" fmla="*/ 346 h 600"/>
                <a:gd name="T62" fmla="*/ 35 w 164"/>
                <a:gd name="T63" fmla="*/ 350 h 600"/>
                <a:gd name="T64" fmla="*/ 37 w 164"/>
                <a:gd name="T65" fmla="*/ 337 h 600"/>
                <a:gd name="T66" fmla="*/ 53 w 164"/>
                <a:gd name="T67" fmla="*/ 312 h 600"/>
                <a:gd name="T68" fmla="*/ 65 w 164"/>
                <a:gd name="T69" fmla="*/ 284 h 600"/>
                <a:gd name="T70" fmla="*/ 74 w 164"/>
                <a:gd name="T71" fmla="*/ 255 h 600"/>
                <a:gd name="T72" fmla="*/ 81 w 164"/>
                <a:gd name="T73" fmla="*/ 230 h 600"/>
                <a:gd name="T74" fmla="*/ 90 w 164"/>
                <a:gd name="T75" fmla="*/ 209 h 600"/>
                <a:gd name="T76" fmla="*/ 103 w 164"/>
                <a:gd name="T77" fmla="*/ 185 h 600"/>
                <a:gd name="T78" fmla="*/ 120 w 164"/>
                <a:gd name="T79" fmla="*/ 156 h 600"/>
                <a:gd name="T80" fmla="*/ 138 w 164"/>
                <a:gd name="T81" fmla="*/ 129 h 600"/>
                <a:gd name="T82" fmla="*/ 153 w 164"/>
                <a:gd name="T83" fmla="*/ 99 h 600"/>
                <a:gd name="T84" fmla="*/ 161 w 164"/>
                <a:gd name="T85" fmla="*/ 62 h 600"/>
                <a:gd name="T86" fmla="*/ 163 w 164"/>
                <a:gd name="T87" fmla="*/ 2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600">
                  <a:moveTo>
                    <a:pt x="164" y="0"/>
                  </a:moveTo>
                  <a:lnTo>
                    <a:pt x="152" y="19"/>
                  </a:lnTo>
                  <a:lnTo>
                    <a:pt x="141" y="38"/>
                  </a:lnTo>
                  <a:lnTo>
                    <a:pt x="128" y="56"/>
                  </a:lnTo>
                  <a:lnTo>
                    <a:pt x="114" y="73"/>
                  </a:lnTo>
                  <a:lnTo>
                    <a:pt x="100" y="92"/>
                  </a:lnTo>
                  <a:lnTo>
                    <a:pt x="87" y="109"/>
                  </a:lnTo>
                  <a:lnTo>
                    <a:pt x="73" y="126"/>
                  </a:lnTo>
                  <a:lnTo>
                    <a:pt x="59" y="144"/>
                  </a:lnTo>
                  <a:lnTo>
                    <a:pt x="54" y="156"/>
                  </a:lnTo>
                  <a:lnTo>
                    <a:pt x="49" y="168"/>
                  </a:lnTo>
                  <a:lnTo>
                    <a:pt x="44" y="181"/>
                  </a:lnTo>
                  <a:lnTo>
                    <a:pt x="38" y="192"/>
                  </a:lnTo>
                  <a:lnTo>
                    <a:pt x="34" y="205"/>
                  </a:lnTo>
                  <a:lnTo>
                    <a:pt x="29" y="217"/>
                  </a:lnTo>
                  <a:lnTo>
                    <a:pt x="24" y="229"/>
                  </a:lnTo>
                  <a:lnTo>
                    <a:pt x="20" y="242"/>
                  </a:lnTo>
                  <a:lnTo>
                    <a:pt x="15" y="258"/>
                  </a:lnTo>
                  <a:lnTo>
                    <a:pt x="9" y="274"/>
                  </a:lnTo>
                  <a:lnTo>
                    <a:pt x="5" y="290"/>
                  </a:lnTo>
                  <a:lnTo>
                    <a:pt x="4" y="307"/>
                  </a:lnTo>
                  <a:lnTo>
                    <a:pt x="0" y="355"/>
                  </a:lnTo>
                  <a:lnTo>
                    <a:pt x="5" y="401"/>
                  </a:lnTo>
                  <a:lnTo>
                    <a:pt x="13" y="447"/>
                  </a:lnTo>
                  <a:lnTo>
                    <a:pt x="23" y="490"/>
                  </a:lnTo>
                  <a:lnTo>
                    <a:pt x="28" y="505"/>
                  </a:lnTo>
                  <a:lnTo>
                    <a:pt x="35" y="519"/>
                  </a:lnTo>
                  <a:lnTo>
                    <a:pt x="42" y="533"/>
                  </a:lnTo>
                  <a:lnTo>
                    <a:pt x="50" y="547"/>
                  </a:lnTo>
                  <a:lnTo>
                    <a:pt x="59" y="561"/>
                  </a:lnTo>
                  <a:lnTo>
                    <a:pt x="67" y="573"/>
                  </a:lnTo>
                  <a:lnTo>
                    <a:pt x="76" y="586"/>
                  </a:lnTo>
                  <a:lnTo>
                    <a:pt x="84" y="600"/>
                  </a:lnTo>
                  <a:lnTo>
                    <a:pt x="87" y="585"/>
                  </a:lnTo>
                  <a:lnTo>
                    <a:pt x="88" y="570"/>
                  </a:lnTo>
                  <a:lnTo>
                    <a:pt x="88" y="554"/>
                  </a:lnTo>
                  <a:lnTo>
                    <a:pt x="87" y="538"/>
                  </a:lnTo>
                  <a:lnTo>
                    <a:pt x="87" y="503"/>
                  </a:lnTo>
                  <a:lnTo>
                    <a:pt x="82" y="469"/>
                  </a:lnTo>
                  <a:lnTo>
                    <a:pt x="77" y="435"/>
                  </a:lnTo>
                  <a:lnTo>
                    <a:pt x="76" y="399"/>
                  </a:lnTo>
                  <a:lnTo>
                    <a:pt x="79" y="401"/>
                  </a:lnTo>
                  <a:lnTo>
                    <a:pt x="79" y="402"/>
                  </a:lnTo>
                  <a:lnTo>
                    <a:pt x="80" y="404"/>
                  </a:lnTo>
                  <a:lnTo>
                    <a:pt x="81" y="405"/>
                  </a:lnTo>
                  <a:lnTo>
                    <a:pt x="84" y="417"/>
                  </a:lnTo>
                  <a:lnTo>
                    <a:pt x="88" y="427"/>
                  </a:lnTo>
                  <a:lnTo>
                    <a:pt x="91" y="437"/>
                  </a:lnTo>
                  <a:lnTo>
                    <a:pt x="95" y="448"/>
                  </a:lnTo>
                  <a:lnTo>
                    <a:pt x="95" y="409"/>
                  </a:lnTo>
                  <a:lnTo>
                    <a:pt x="96" y="369"/>
                  </a:lnTo>
                  <a:lnTo>
                    <a:pt x="97" y="330"/>
                  </a:lnTo>
                  <a:lnTo>
                    <a:pt x="97" y="291"/>
                  </a:lnTo>
                  <a:lnTo>
                    <a:pt x="91" y="299"/>
                  </a:lnTo>
                  <a:lnTo>
                    <a:pt x="85" y="307"/>
                  </a:lnTo>
                  <a:lnTo>
                    <a:pt x="80" y="316"/>
                  </a:lnTo>
                  <a:lnTo>
                    <a:pt x="74" y="325"/>
                  </a:lnTo>
                  <a:lnTo>
                    <a:pt x="68" y="329"/>
                  </a:lnTo>
                  <a:lnTo>
                    <a:pt x="64" y="334"/>
                  </a:lnTo>
                  <a:lnTo>
                    <a:pt x="58" y="338"/>
                  </a:lnTo>
                  <a:lnTo>
                    <a:pt x="52" y="342"/>
                  </a:lnTo>
                  <a:lnTo>
                    <a:pt x="46" y="346"/>
                  </a:lnTo>
                  <a:lnTo>
                    <a:pt x="41" y="349"/>
                  </a:lnTo>
                  <a:lnTo>
                    <a:pt x="35" y="350"/>
                  </a:lnTo>
                  <a:lnTo>
                    <a:pt x="28" y="350"/>
                  </a:lnTo>
                  <a:lnTo>
                    <a:pt x="37" y="337"/>
                  </a:lnTo>
                  <a:lnTo>
                    <a:pt x="45" y="325"/>
                  </a:lnTo>
                  <a:lnTo>
                    <a:pt x="53" y="312"/>
                  </a:lnTo>
                  <a:lnTo>
                    <a:pt x="60" y="298"/>
                  </a:lnTo>
                  <a:lnTo>
                    <a:pt x="65" y="284"/>
                  </a:lnTo>
                  <a:lnTo>
                    <a:pt x="71" y="269"/>
                  </a:lnTo>
                  <a:lnTo>
                    <a:pt x="74" y="255"/>
                  </a:lnTo>
                  <a:lnTo>
                    <a:pt x="77" y="240"/>
                  </a:lnTo>
                  <a:lnTo>
                    <a:pt x="81" y="230"/>
                  </a:lnTo>
                  <a:lnTo>
                    <a:pt x="85" y="220"/>
                  </a:lnTo>
                  <a:lnTo>
                    <a:pt x="90" y="209"/>
                  </a:lnTo>
                  <a:lnTo>
                    <a:pt x="96" y="200"/>
                  </a:lnTo>
                  <a:lnTo>
                    <a:pt x="103" y="185"/>
                  </a:lnTo>
                  <a:lnTo>
                    <a:pt x="112" y="170"/>
                  </a:lnTo>
                  <a:lnTo>
                    <a:pt x="120" y="156"/>
                  </a:lnTo>
                  <a:lnTo>
                    <a:pt x="129" y="143"/>
                  </a:lnTo>
                  <a:lnTo>
                    <a:pt x="138" y="129"/>
                  </a:lnTo>
                  <a:lnTo>
                    <a:pt x="147" y="114"/>
                  </a:lnTo>
                  <a:lnTo>
                    <a:pt x="153" y="99"/>
                  </a:lnTo>
                  <a:lnTo>
                    <a:pt x="159" y="83"/>
                  </a:lnTo>
                  <a:lnTo>
                    <a:pt x="161" y="62"/>
                  </a:lnTo>
                  <a:lnTo>
                    <a:pt x="163" y="41"/>
                  </a:lnTo>
                  <a:lnTo>
                    <a:pt x="163" y="20"/>
                  </a:lnTo>
                  <a:lnTo>
                    <a:pt x="164"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55" name="Freeform 36"/>
            <p:cNvSpPr>
              <a:spLocks/>
            </p:cNvSpPr>
            <p:nvPr/>
          </p:nvSpPr>
          <p:spPr bwMode="auto">
            <a:xfrm>
              <a:off x="4036" y="3461"/>
              <a:ext cx="59" cy="159"/>
            </a:xfrm>
            <a:custGeom>
              <a:avLst/>
              <a:gdLst>
                <a:gd name="T0" fmla="*/ 49 w 117"/>
                <a:gd name="T1" fmla="*/ 159 h 318"/>
                <a:gd name="T2" fmla="*/ 45 w 117"/>
                <a:gd name="T3" fmla="*/ 157 h 318"/>
                <a:gd name="T4" fmla="*/ 40 w 117"/>
                <a:gd name="T5" fmla="*/ 155 h 318"/>
                <a:gd name="T6" fmla="*/ 36 w 117"/>
                <a:gd name="T7" fmla="*/ 152 h 318"/>
                <a:gd name="T8" fmla="*/ 31 w 117"/>
                <a:gd name="T9" fmla="*/ 146 h 318"/>
                <a:gd name="T10" fmla="*/ 31 w 117"/>
                <a:gd name="T11" fmla="*/ 115 h 318"/>
                <a:gd name="T12" fmla="*/ 32 w 117"/>
                <a:gd name="T13" fmla="*/ 85 h 318"/>
                <a:gd name="T14" fmla="*/ 31 w 117"/>
                <a:gd name="T15" fmla="*/ 54 h 318"/>
                <a:gd name="T16" fmla="*/ 23 w 117"/>
                <a:gd name="T17" fmla="*/ 24 h 318"/>
                <a:gd name="T18" fmla="*/ 18 w 117"/>
                <a:gd name="T19" fmla="*/ 17 h 318"/>
                <a:gd name="T20" fmla="*/ 14 w 117"/>
                <a:gd name="T21" fmla="*/ 11 h 318"/>
                <a:gd name="T22" fmla="*/ 7 w 117"/>
                <a:gd name="T23" fmla="*/ 5 h 318"/>
                <a:gd name="T24" fmla="*/ 0 w 117"/>
                <a:gd name="T25" fmla="*/ 0 h 318"/>
                <a:gd name="T26" fmla="*/ 3 w 117"/>
                <a:gd name="T27" fmla="*/ 45 h 318"/>
                <a:gd name="T28" fmla="*/ 8 w 117"/>
                <a:gd name="T29" fmla="*/ 88 h 318"/>
                <a:gd name="T30" fmla="*/ 13 w 117"/>
                <a:gd name="T31" fmla="*/ 132 h 318"/>
                <a:gd name="T32" fmla="*/ 16 w 117"/>
                <a:gd name="T33" fmla="*/ 177 h 318"/>
                <a:gd name="T34" fmla="*/ 21 w 117"/>
                <a:gd name="T35" fmla="*/ 199 h 318"/>
                <a:gd name="T36" fmla="*/ 30 w 117"/>
                <a:gd name="T37" fmla="*/ 218 h 318"/>
                <a:gd name="T38" fmla="*/ 40 w 117"/>
                <a:gd name="T39" fmla="*/ 237 h 318"/>
                <a:gd name="T40" fmla="*/ 54 w 117"/>
                <a:gd name="T41" fmla="*/ 254 h 318"/>
                <a:gd name="T42" fmla="*/ 69 w 117"/>
                <a:gd name="T43" fmla="*/ 270 h 318"/>
                <a:gd name="T44" fmla="*/ 85 w 117"/>
                <a:gd name="T45" fmla="*/ 286 h 318"/>
                <a:gd name="T46" fmla="*/ 101 w 117"/>
                <a:gd name="T47" fmla="*/ 301 h 318"/>
                <a:gd name="T48" fmla="*/ 117 w 117"/>
                <a:gd name="T49" fmla="*/ 318 h 318"/>
                <a:gd name="T50" fmla="*/ 114 w 117"/>
                <a:gd name="T51" fmla="*/ 288 h 318"/>
                <a:gd name="T52" fmla="*/ 113 w 117"/>
                <a:gd name="T53" fmla="*/ 255 h 318"/>
                <a:gd name="T54" fmla="*/ 112 w 117"/>
                <a:gd name="T55" fmla="*/ 224 h 318"/>
                <a:gd name="T56" fmla="*/ 106 w 117"/>
                <a:gd name="T57" fmla="*/ 197 h 318"/>
                <a:gd name="T58" fmla="*/ 107 w 117"/>
                <a:gd name="T59" fmla="*/ 198 h 318"/>
                <a:gd name="T60" fmla="*/ 107 w 117"/>
                <a:gd name="T61" fmla="*/ 199 h 318"/>
                <a:gd name="T62" fmla="*/ 107 w 117"/>
                <a:gd name="T63" fmla="*/ 200 h 318"/>
                <a:gd name="T64" fmla="*/ 107 w 117"/>
                <a:gd name="T65" fmla="*/ 201 h 318"/>
                <a:gd name="T66" fmla="*/ 104 w 117"/>
                <a:gd name="T67" fmla="*/ 198 h 318"/>
                <a:gd name="T68" fmla="*/ 98 w 117"/>
                <a:gd name="T69" fmla="*/ 190 h 318"/>
                <a:gd name="T70" fmla="*/ 93 w 117"/>
                <a:gd name="T71" fmla="*/ 182 h 318"/>
                <a:gd name="T72" fmla="*/ 89 w 117"/>
                <a:gd name="T73" fmla="*/ 174 h 318"/>
                <a:gd name="T74" fmla="*/ 84 w 117"/>
                <a:gd name="T75" fmla="*/ 166 h 318"/>
                <a:gd name="T76" fmla="*/ 80 w 117"/>
                <a:gd name="T77" fmla="*/ 164 h 318"/>
                <a:gd name="T78" fmla="*/ 77 w 117"/>
                <a:gd name="T79" fmla="*/ 162 h 318"/>
                <a:gd name="T80" fmla="*/ 74 w 117"/>
                <a:gd name="T81" fmla="*/ 161 h 318"/>
                <a:gd name="T82" fmla="*/ 69 w 117"/>
                <a:gd name="T83" fmla="*/ 160 h 318"/>
                <a:gd name="T84" fmla="*/ 64 w 117"/>
                <a:gd name="T85" fmla="*/ 160 h 318"/>
                <a:gd name="T86" fmla="*/ 60 w 117"/>
                <a:gd name="T87" fmla="*/ 159 h 318"/>
                <a:gd name="T88" fmla="*/ 55 w 117"/>
                <a:gd name="T89" fmla="*/ 159 h 318"/>
                <a:gd name="T90" fmla="*/ 49 w 117"/>
                <a:gd name="T91"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318">
                  <a:moveTo>
                    <a:pt x="49" y="159"/>
                  </a:moveTo>
                  <a:lnTo>
                    <a:pt x="45" y="157"/>
                  </a:lnTo>
                  <a:lnTo>
                    <a:pt x="40" y="155"/>
                  </a:lnTo>
                  <a:lnTo>
                    <a:pt x="36" y="152"/>
                  </a:lnTo>
                  <a:lnTo>
                    <a:pt x="31" y="146"/>
                  </a:lnTo>
                  <a:lnTo>
                    <a:pt x="31" y="115"/>
                  </a:lnTo>
                  <a:lnTo>
                    <a:pt x="32" y="85"/>
                  </a:lnTo>
                  <a:lnTo>
                    <a:pt x="31" y="54"/>
                  </a:lnTo>
                  <a:lnTo>
                    <a:pt x="23" y="24"/>
                  </a:lnTo>
                  <a:lnTo>
                    <a:pt x="18" y="17"/>
                  </a:lnTo>
                  <a:lnTo>
                    <a:pt x="14" y="11"/>
                  </a:lnTo>
                  <a:lnTo>
                    <a:pt x="7" y="5"/>
                  </a:lnTo>
                  <a:lnTo>
                    <a:pt x="0" y="0"/>
                  </a:lnTo>
                  <a:lnTo>
                    <a:pt x="3" y="45"/>
                  </a:lnTo>
                  <a:lnTo>
                    <a:pt x="8" y="88"/>
                  </a:lnTo>
                  <a:lnTo>
                    <a:pt x="13" y="132"/>
                  </a:lnTo>
                  <a:lnTo>
                    <a:pt x="16" y="177"/>
                  </a:lnTo>
                  <a:lnTo>
                    <a:pt x="21" y="199"/>
                  </a:lnTo>
                  <a:lnTo>
                    <a:pt x="30" y="218"/>
                  </a:lnTo>
                  <a:lnTo>
                    <a:pt x="40" y="237"/>
                  </a:lnTo>
                  <a:lnTo>
                    <a:pt x="54" y="254"/>
                  </a:lnTo>
                  <a:lnTo>
                    <a:pt x="69" y="270"/>
                  </a:lnTo>
                  <a:lnTo>
                    <a:pt x="85" y="286"/>
                  </a:lnTo>
                  <a:lnTo>
                    <a:pt x="101" y="301"/>
                  </a:lnTo>
                  <a:lnTo>
                    <a:pt x="117" y="318"/>
                  </a:lnTo>
                  <a:lnTo>
                    <a:pt x="114" y="288"/>
                  </a:lnTo>
                  <a:lnTo>
                    <a:pt x="113" y="255"/>
                  </a:lnTo>
                  <a:lnTo>
                    <a:pt x="112" y="224"/>
                  </a:lnTo>
                  <a:lnTo>
                    <a:pt x="106" y="197"/>
                  </a:lnTo>
                  <a:lnTo>
                    <a:pt x="107" y="198"/>
                  </a:lnTo>
                  <a:lnTo>
                    <a:pt x="107" y="199"/>
                  </a:lnTo>
                  <a:lnTo>
                    <a:pt x="107" y="200"/>
                  </a:lnTo>
                  <a:lnTo>
                    <a:pt x="107" y="201"/>
                  </a:lnTo>
                  <a:lnTo>
                    <a:pt x="104" y="198"/>
                  </a:lnTo>
                  <a:lnTo>
                    <a:pt x="98" y="190"/>
                  </a:lnTo>
                  <a:lnTo>
                    <a:pt x="93" y="182"/>
                  </a:lnTo>
                  <a:lnTo>
                    <a:pt x="89" y="174"/>
                  </a:lnTo>
                  <a:lnTo>
                    <a:pt x="84" y="166"/>
                  </a:lnTo>
                  <a:lnTo>
                    <a:pt x="80" y="164"/>
                  </a:lnTo>
                  <a:lnTo>
                    <a:pt x="77" y="162"/>
                  </a:lnTo>
                  <a:lnTo>
                    <a:pt x="74" y="161"/>
                  </a:lnTo>
                  <a:lnTo>
                    <a:pt x="69" y="160"/>
                  </a:lnTo>
                  <a:lnTo>
                    <a:pt x="64" y="160"/>
                  </a:lnTo>
                  <a:lnTo>
                    <a:pt x="60" y="159"/>
                  </a:lnTo>
                  <a:lnTo>
                    <a:pt x="55" y="159"/>
                  </a:lnTo>
                  <a:lnTo>
                    <a:pt x="49" y="159"/>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56" name="Freeform 37"/>
            <p:cNvSpPr>
              <a:spLocks/>
            </p:cNvSpPr>
            <p:nvPr/>
          </p:nvSpPr>
          <p:spPr bwMode="auto">
            <a:xfrm>
              <a:off x="4015" y="3005"/>
              <a:ext cx="170" cy="199"/>
            </a:xfrm>
            <a:custGeom>
              <a:avLst/>
              <a:gdLst>
                <a:gd name="T0" fmla="*/ 257 w 341"/>
                <a:gd name="T1" fmla="*/ 26 h 400"/>
                <a:gd name="T2" fmla="*/ 227 w 341"/>
                <a:gd name="T3" fmla="*/ 44 h 400"/>
                <a:gd name="T4" fmla="*/ 198 w 341"/>
                <a:gd name="T5" fmla="*/ 65 h 400"/>
                <a:gd name="T6" fmla="*/ 171 w 341"/>
                <a:gd name="T7" fmla="*/ 87 h 400"/>
                <a:gd name="T8" fmla="*/ 143 w 341"/>
                <a:gd name="T9" fmla="*/ 110 h 400"/>
                <a:gd name="T10" fmla="*/ 118 w 341"/>
                <a:gd name="T11" fmla="*/ 135 h 400"/>
                <a:gd name="T12" fmla="*/ 95 w 341"/>
                <a:gd name="T13" fmla="*/ 163 h 400"/>
                <a:gd name="T14" fmla="*/ 73 w 341"/>
                <a:gd name="T15" fmla="*/ 190 h 400"/>
                <a:gd name="T16" fmla="*/ 52 w 341"/>
                <a:gd name="T17" fmla="*/ 228 h 400"/>
                <a:gd name="T18" fmla="*/ 31 w 341"/>
                <a:gd name="T19" fmla="*/ 276 h 400"/>
                <a:gd name="T20" fmla="*/ 16 w 341"/>
                <a:gd name="T21" fmla="*/ 324 h 400"/>
                <a:gd name="T22" fmla="*/ 5 w 341"/>
                <a:gd name="T23" fmla="*/ 375 h 400"/>
                <a:gd name="T24" fmla="*/ 5 w 341"/>
                <a:gd name="T25" fmla="*/ 393 h 400"/>
                <a:gd name="T26" fmla="*/ 14 w 341"/>
                <a:gd name="T27" fmla="*/ 380 h 400"/>
                <a:gd name="T28" fmla="*/ 23 w 341"/>
                <a:gd name="T29" fmla="*/ 367 h 400"/>
                <a:gd name="T30" fmla="*/ 32 w 341"/>
                <a:gd name="T31" fmla="*/ 354 h 400"/>
                <a:gd name="T32" fmla="*/ 47 w 341"/>
                <a:gd name="T33" fmla="*/ 335 h 400"/>
                <a:gd name="T34" fmla="*/ 68 w 341"/>
                <a:gd name="T35" fmla="*/ 312 h 400"/>
                <a:gd name="T36" fmla="*/ 88 w 341"/>
                <a:gd name="T37" fmla="*/ 289 h 400"/>
                <a:gd name="T38" fmla="*/ 107 w 341"/>
                <a:gd name="T39" fmla="*/ 266 h 400"/>
                <a:gd name="T40" fmla="*/ 110 w 341"/>
                <a:gd name="T41" fmla="*/ 282 h 400"/>
                <a:gd name="T42" fmla="*/ 126 w 341"/>
                <a:gd name="T43" fmla="*/ 271 h 400"/>
                <a:gd name="T44" fmla="*/ 142 w 341"/>
                <a:gd name="T45" fmla="*/ 258 h 400"/>
                <a:gd name="T46" fmla="*/ 156 w 341"/>
                <a:gd name="T47" fmla="*/ 243 h 400"/>
                <a:gd name="T48" fmla="*/ 166 w 341"/>
                <a:gd name="T49" fmla="*/ 227 h 400"/>
                <a:gd name="T50" fmla="*/ 180 w 341"/>
                <a:gd name="T51" fmla="*/ 176 h 400"/>
                <a:gd name="T52" fmla="*/ 197 w 341"/>
                <a:gd name="T53" fmla="*/ 123 h 400"/>
                <a:gd name="T54" fmla="*/ 206 w 341"/>
                <a:gd name="T55" fmla="*/ 112 h 400"/>
                <a:gd name="T56" fmla="*/ 215 w 341"/>
                <a:gd name="T57" fmla="*/ 97 h 400"/>
                <a:gd name="T58" fmla="*/ 229 w 341"/>
                <a:gd name="T59" fmla="*/ 74 h 400"/>
                <a:gd name="T60" fmla="*/ 248 w 341"/>
                <a:gd name="T61" fmla="*/ 54 h 400"/>
                <a:gd name="T62" fmla="*/ 268 w 341"/>
                <a:gd name="T63" fmla="*/ 37 h 400"/>
                <a:gd name="T64" fmla="*/ 293 w 341"/>
                <a:gd name="T65" fmla="*/ 20 h 400"/>
                <a:gd name="T66" fmla="*/ 304 w 341"/>
                <a:gd name="T67" fmla="*/ 13 h 400"/>
                <a:gd name="T68" fmla="*/ 316 w 341"/>
                <a:gd name="T69" fmla="*/ 9 h 400"/>
                <a:gd name="T70" fmla="*/ 328 w 341"/>
                <a:gd name="T71" fmla="*/ 7 h 400"/>
                <a:gd name="T72" fmla="*/ 341 w 341"/>
                <a:gd name="T73" fmla="*/ 5 h 400"/>
                <a:gd name="T74" fmla="*/ 328 w 341"/>
                <a:gd name="T75" fmla="*/ 0 h 400"/>
                <a:gd name="T76" fmla="*/ 311 w 341"/>
                <a:gd name="T77" fmla="*/ 3 h 400"/>
                <a:gd name="T78" fmla="*/ 295 w 341"/>
                <a:gd name="T79" fmla="*/ 8 h 400"/>
                <a:gd name="T80" fmla="*/ 280 w 341"/>
                <a:gd name="T81" fmla="*/ 1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1" h="400">
                  <a:moveTo>
                    <a:pt x="272" y="18"/>
                  </a:moveTo>
                  <a:lnTo>
                    <a:pt x="257" y="26"/>
                  </a:lnTo>
                  <a:lnTo>
                    <a:pt x="242" y="35"/>
                  </a:lnTo>
                  <a:lnTo>
                    <a:pt x="227" y="44"/>
                  </a:lnTo>
                  <a:lnTo>
                    <a:pt x="213" y="54"/>
                  </a:lnTo>
                  <a:lnTo>
                    <a:pt x="198" y="65"/>
                  </a:lnTo>
                  <a:lnTo>
                    <a:pt x="184" y="75"/>
                  </a:lnTo>
                  <a:lnTo>
                    <a:pt x="171" y="87"/>
                  </a:lnTo>
                  <a:lnTo>
                    <a:pt x="157" y="98"/>
                  </a:lnTo>
                  <a:lnTo>
                    <a:pt x="143" y="110"/>
                  </a:lnTo>
                  <a:lnTo>
                    <a:pt x="130" y="122"/>
                  </a:lnTo>
                  <a:lnTo>
                    <a:pt x="118" y="135"/>
                  </a:lnTo>
                  <a:lnTo>
                    <a:pt x="106" y="149"/>
                  </a:lnTo>
                  <a:lnTo>
                    <a:pt x="95" y="163"/>
                  </a:lnTo>
                  <a:lnTo>
                    <a:pt x="83" y="176"/>
                  </a:lnTo>
                  <a:lnTo>
                    <a:pt x="73" y="190"/>
                  </a:lnTo>
                  <a:lnTo>
                    <a:pt x="63" y="205"/>
                  </a:lnTo>
                  <a:lnTo>
                    <a:pt x="52" y="228"/>
                  </a:lnTo>
                  <a:lnTo>
                    <a:pt x="42" y="251"/>
                  </a:lnTo>
                  <a:lnTo>
                    <a:pt x="31" y="276"/>
                  </a:lnTo>
                  <a:lnTo>
                    <a:pt x="23" y="299"/>
                  </a:lnTo>
                  <a:lnTo>
                    <a:pt x="16" y="324"/>
                  </a:lnTo>
                  <a:lnTo>
                    <a:pt x="10" y="349"/>
                  </a:lnTo>
                  <a:lnTo>
                    <a:pt x="5" y="375"/>
                  </a:lnTo>
                  <a:lnTo>
                    <a:pt x="0" y="400"/>
                  </a:lnTo>
                  <a:lnTo>
                    <a:pt x="5" y="393"/>
                  </a:lnTo>
                  <a:lnTo>
                    <a:pt x="10" y="387"/>
                  </a:lnTo>
                  <a:lnTo>
                    <a:pt x="14" y="380"/>
                  </a:lnTo>
                  <a:lnTo>
                    <a:pt x="19" y="373"/>
                  </a:lnTo>
                  <a:lnTo>
                    <a:pt x="23" y="367"/>
                  </a:lnTo>
                  <a:lnTo>
                    <a:pt x="28" y="360"/>
                  </a:lnTo>
                  <a:lnTo>
                    <a:pt x="32" y="354"/>
                  </a:lnTo>
                  <a:lnTo>
                    <a:pt x="37" y="347"/>
                  </a:lnTo>
                  <a:lnTo>
                    <a:pt x="47" y="335"/>
                  </a:lnTo>
                  <a:lnTo>
                    <a:pt x="58" y="324"/>
                  </a:lnTo>
                  <a:lnTo>
                    <a:pt x="68" y="312"/>
                  </a:lnTo>
                  <a:lnTo>
                    <a:pt x="78" y="301"/>
                  </a:lnTo>
                  <a:lnTo>
                    <a:pt x="88" y="289"/>
                  </a:lnTo>
                  <a:lnTo>
                    <a:pt x="98" y="278"/>
                  </a:lnTo>
                  <a:lnTo>
                    <a:pt x="107" y="266"/>
                  </a:lnTo>
                  <a:lnTo>
                    <a:pt x="116" y="256"/>
                  </a:lnTo>
                  <a:lnTo>
                    <a:pt x="110" y="282"/>
                  </a:lnTo>
                  <a:lnTo>
                    <a:pt x="118" y="277"/>
                  </a:lnTo>
                  <a:lnTo>
                    <a:pt x="126" y="271"/>
                  </a:lnTo>
                  <a:lnTo>
                    <a:pt x="134" y="264"/>
                  </a:lnTo>
                  <a:lnTo>
                    <a:pt x="142" y="258"/>
                  </a:lnTo>
                  <a:lnTo>
                    <a:pt x="149" y="251"/>
                  </a:lnTo>
                  <a:lnTo>
                    <a:pt x="156" y="243"/>
                  </a:lnTo>
                  <a:lnTo>
                    <a:pt x="161" y="235"/>
                  </a:lnTo>
                  <a:lnTo>
                    <a:pt x="166" y="227"/>
                  </a:lnTo>
                  <a:lnTo>
                    <a:pt x="174" y="203"/>
                  </a:lnTo>
                  <a:lnTo>
                    <a:pt x="180" y="176"/>
                  </a:lnTo>
                  <a:lnTo>
                    <a:pt x="187" y="150"/>
                  </a:lnTo>
                  <a:lnTo>
                    <a:pt x="197" y="123"/>
                  </a:lnTo>
                  <a:lnTo>
                    <a:pt x="202" y="118"/>
                  </a:lnTo>
                  <a:lnTo>
                    <a:pt x="206" y="112"/>
                  </a:lnTo>
                  <a:lnTo>
                    <a:pt x="211" y="105"/>
                  </a:lnTo>
                  <a:lnTo>
                    <a:pt x="215" y="97"/>
                  </a:lnTo>
                  <a:lnTo>
                    <a:pt x="221" y="85"/>
                  </a:lnTo>
                  <a:lnTo>
                    <a:pt x="229" y="74"/>
                  </a:lnTo>
                  <a:lnTo>
                    <a:pt x="237" y="65"/>
                  </a:lnTo>
                  <a:lnTo>
                    <a:pt x="248" y="54"/>
                  </a:lnTo>
                  <a:lnTo>
                    <a:pt x="258" y="45"/>
                  </a:lnTo>
                  <a:lnTo>
                    <a:pt x="268" y="37"/>
                  </a:lnTo>
                  <a:lnTo>
                    <a:pt x="281" y="28"/>
                  </a:lnTo>
                  <a:lnTo>
                    <a:pt x="293" y="20"/>
                  </a:lnTo>
                  <a:lnTo>
                    <a:pt x="298" y="16"/>
                  </a:lnTo>
                  <a:lnTo>
                    <a:pt x="304" y="13"/>
                  </a:lnTo>
                  <a:lnTo>
                    <a:pt x="310" y="12"/>
                  </a:lnTo>
                  <a:lnTo>
                    <a:pt x="316" y="9"/>
                  </a:lnTo>
                  <a:lnTo>
                    <a:pt x="323" y="8"/>
                  </a:lnTo>
                  <a:lnTo>
                    <a:pt x="328" y="7"/>
                  </a:lnTo>
                  <a:lnTo>
                    <a:pt x="335" y="6"/>
                  </a:lnTo>
                  <a:lnTo>
                    <a:pt x="341" y="5"/>
                  </a:lnTo>
                  <a:lnTo>
                    <a:pt x="338" y="0"/>
                  </a:lnTo>
                  <a:lnTo>
                    <a:pt x="328" y="0"/>
                  </a:lnTo>
                  <a:lnTo>
                    <a:pt x="320" y="1"/>
                  </a:lnTo>
                  <a:lnTo>
                    <a:pt x="311" y="3"/>
                  </a:lnTo>
                  <a:lnTo>
                    <a:pt x="303" y="5"/>
                  </a:lnTo>
                  <a:lnTo>
                    <a:pt x="295" y="8"/>
                  </a:lnTo>
                  <a:lnTo>
                    <a:pt x="288" y="12"/>
                  </a:lnTo>
                  <a:lnTo>
                    <a:pt x="280" y="14"/>
                  </a:lnTo>
                  <a:lnTo>
                    <a:pt x="272" y="18"/>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57" name="Freeform 38"/>
            <p:cNvSpPr>
              <a:spLocks/>
            </p:cNvSpPr>
            <p:nvPr/>
          </p:nvSpPr>
          <p:spPr bwMode="auto">
            <a:xfrm>
              <a:off x="4220" y="2833"/>
              <a:ext cx="35" cy="26"/>
            </a:xfrm>
            <a:custGeom>
              <a:avLst/>
              <a:gdLst>
                <a:gd name="T0" fmla="*/ 36 w 71"/>
                <a:gd name="T1" fmla="*/ 53 h 53"/>
                <a:gd name="T2" fmla="*/ 43 w 71"/>
                <a:gd name="T3" fmla="*/ 53 h 53"/>
                <a:gd name="T4" fmla="*/ 50 w 71"/>
                <a:gd name="T5" fmla="*/ 51 h 53"/>
                <a:gd name="T6" fmla="*/ 56 w 71"/>
                <a:gd name="T7" fmla="*/ 48 h 53"/>
                <a:gd name="T8" fmla="*/ 60 w 71"/>
                <a:gd name="T9" fmla="*/ 45 h 53"/>
                <a:gd name="T10" fmla="*/ 65 w 71"/>
                <a:gd name="T11" fmla="*/ 41 h 53"/>
                <a:gd name="T12" fmla="*/ 68 w 71"/>
                <a:gd name="T13" fmla="*/ 37 h 53"/>
                <a:gd name="T14" fmla="*/ 69 w 71"/>
                <a:gd name="T15" fmla="*/ 31 h 53"/>
                <a:gd name="T16" fmla="*/ 71 w 71"/>
                <a:gd name="T17" fmla="*/ 26 h 53"/>
                <a:gd name="T18" fmla="*/ 69 w 71"/>
                <a:gd name="T19" fmla="*/ 21 h 53"/>
                <a:gd name="T20" fmla="*/ 68 w 71"/>
                <a:gd name="T21" fmla="*/ 16 h 53"/>
                <a:gd name="T22" fmla="*/ 65 w 71"/>
                <a:gd name="T23" fmla="*/ 11 h 53"/>
                <a:gd name="T24" fmla="*/ 60 w 71"/>
                <a:gd name="T25" fmla="*/ 8 h 53"/>
                <a:gd name="T26" fmla="*/ 56 w 71"/>
                <a:gd name="T27" fmla="*/ 5 h 53"/>
                <a:gd name="T28" fmla="*/ 50 w 71"/>
                <a:gd name="T29" fmla="*/ 2 h 53"/>
                <a:gd name="T30" fmla="*/ 43 w 71"/>
                <a:gd name="T31" fmla="*/ 0 h 53"/>
                <a:gd name="T32" fmla="*/ 36 w 71"/>
                <a:gd name="T33" fmla="*/ 0 h 53"/>
                <a:gd name="T34" fmla="*/ 29 w 71"/>
                <a:gd name="T35" fmla="*/ 0 h 53"/>
                <a:gd name="T36" fmla="*/ 22 w 71"/>
                <a:gd name="T37" fmla="*/ 2 h 53"/>
                <a:gd name="T38" fmla="*/ 16 w 71"/>
                <a:gd name="T39" fmla="*/ 5 h 53"/>
                <a:gd name="T40" fmla="*/ 11 w 71"/>
                <a:gd name="T41" fmla="*/ 8 h 53"/>
                <a:gd name="T42" fmla="*/ 6 w 71"/>
                <a:gd name="T43" fmla="*/ 11 h 53"/>
                <a:gd name="T44" fmla="*/ 3 w 71"/>
                <a:gd name="T45" fmla="*/ 16 h 53"/>
                <a:gd name="T46" fmla="*/ 1 w 71"/>
                <a:gd name="T47" fmla="*/ 21 h 53"/>
                <a:gd name="T48" fmla="*/ 0 w 71"/>
                <a:gd name="T49" fmla="*/ 26 h 53"/>
                <a:gd name="T50" fmla="*/ 1 w 71"/>
                <a:gd name="T51" fmla="*/ 31 h 53"/>
                <a:gd name="T52" fmla="*/ 3 w 71"/>
                <a:gd name="T53" fmla="*/ 37 h 53"/>
                <a:gd name="T54" fmla="*/ 6 w 71"/>
                <a:gd name="T55" fmla="*/ 41 h 53"/>
                <a:gd name="T56" fmla="*/ 11 w 71"/>
                <a:gd name="T57" fmla="*/ 45 h 53"/>
                <a:gd name="T58" fmla="*/ 16 w 71"/>
                <a:gd name="T59" fmla="*/ 48 h 53"/>
                <a:gd name="T60" fmla="*/ 22 w 71"/>
                <a:gd name="T61" fmla="*/ 51 h 53"/>
                <a:gd name="T62" fmla="*/ 29 w 71"/>
                <a:gd name="T63" fmla="*/ 53 h 53"/>
                <a:gd name="T64" fmla="*/ 36 w 71"/>
                <a:gd name="T6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53">
                  <a:moveTo>
                    <a:pt x="36" y="53"/>
                  </a:moveTo>
                  <a:lnTo>
                    <a:pt x="43" y="53"/>
                  </a:lnTo>
                  <a:lnTo>
                    <a:pt x="50" y="51"/>
                  </a:lnTo>
                  <a:lnTo>
                    <a:pt x="56" y="48"/>
                  </a:lnTo>
                  <a:lnTo>
                    <a:pt x="60" y="45"/>
                  </a:lnTo>
                  <a:lnTo>
                    <a:pt x="65" y="41"/>
                  </a:lnTo>
                  <a:lnTo>
                    <a:pt x="68" y="37"/>
                  </a:lnTo>
                  <a:lnTo>
                    <a:pt x="69" y="31"/>
                  </a:lnTo>
                  <a:lnTo>
                    <a:pt x="71" y="26"/>
                  </a:lnTo>
                  <a:lnTo>
                    <a:pt x="69" y="21"/>
                  </a:lnTo>
                  <a:lnTo>
                    <a:pt x="68" y="16"/>
                  </a:lnTo>
                  <a:lnTo>
                    <a:pt x="65" y="11"/>
                  </a:lnTo>
                  <a:lnTo>
                    <a:pt x="60" y="8"/>
                  </a:lnTo>
                  <a:lnTo>
                    <a:pt x="56" y="5"/>
                  </a:lnTo>
                  <a:lnTo>
                    <a:pt x="50" y="2"/>
                  </a:lnTo>
                  <a:lnTo>
                    <a:pt x="43" y="0"/>
                  </a:lnTo>
                  <a:lnTo>
                    <a:pt x="36" y="0"/>
                  </a:lnTo>
                  <a:lnTo>
                    <a:pt x="29" y="0"/>
                  </a:lnTo>
                  <a:lnTo>
                    <a:pt x="22" y="2"/>
                  </a:lnTo>
                  <a:lnTo>
                    <a:pt x="16" y="5"/>
                  </a:lnTo>
                  <a:lnTo>
                    <a:pt x="11" y="8"/>
                  </a:lnTo>
                  <a:lnTo>
                    <a:pt x="6" y="11"/>
                  </a:lnTo>
                  <a:lnTo>
                    <a:pt x="3" y="16"/>
                  </a:lnTo>
                  <a:lnTo>
                    <a:pt x="1" y="21"/>
                  </a:lnTo>
                  <a:lnTo>
                    <a:pt x="0" y="26"/>
                  </a:lnTo>
                  <a:lnTo>
                    <a:pt x="1" y="31"/>
                  </a:lnTo>
                  <a:lnTo>
                    <a:pt x="3" y="37"/>
                  </a:lnTo>
                  <a:lnTo>
                    <a:pt x="6" y="41"/>
                  </a:lnTo>
                  <a:lnTo>
                    <a:pt x="11" y="45"/>
                  </a:lnTo>
                  <a:lnTo>
                    <a:pt x="16" y="48"/>
                  </a:lnTo>
                  <a:lnTo>
                    <a:pt x="22" y="51"/>
                  </a:lnTo>
                  <a:lnTo>
                    <a:pt x="29" y="53"/>
                  </a:lnTo>
                  <a:lnTo>
                    <a:pt x="36" y="53"/>
                  </a:lnTo>
                  <a:close/>
                </a:path>
              </a:pathLst>
            </a:custGeom>
            <a:solidFill>
              <a:srgbClr val="F29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58" name="Freeform 39"/>
            <p:cNvSpPr>
              <a:spLocks/>
            </p:cNvSpPr>
            <p:nvPr/>
          </p:nvSpPr>
          <p:spPr bwMode="auto">
            <a:xfrm>
              <a:off x="4312" y="2832"/>
              <a:ext cx="27" cy="22"/>
            </a:xfrm>
            <a:custGeom>
              <a:avLst/>
              <a:gdLst>
                <a:gd name="T0" fmla="*/ 28 w 55"/>
                <a:gd name="T1" fmla="*/ 43 h 43"/>
                <a:gd name="T2" fmla="*/ 38 w 55"/>
                <a:gd name="T3" fmla="*/ 41 h 43"/>
                <a:gd name="T4" fmla="*/ 46 w 55"/>
                <a:gd name="T5" fmla="*/ 36 h 43"/>
                <a:gd name="T6" fmla="*/ 52 w 55"/>
                <a:gd name="T7" fmla="*/ 30 h 43"/>
                <a:gd name="T8" fmla="*/ 55 w 55"/>
                <a:gd name="T9" fmla="*/ 22 h 43"/>
                <a:gd name="T10" fmla="*/ 52 w 55"/>
                <a:gd name="T11" fmla="*/ 13 h 43"/>
                <a:gd name="T12" fmla="*/ 46 w 55"/>
                <a:gd name="T13" fmla="*/ 7 h 43"/>
                <a:gd name="T14" fmla="*/ 38 w 55"/>
                <a:gd name="T15" fmla="*/ 2 h 43"/>
                <a:gd name="T16" fmla="*/ 28 w 55"/>
                <a:gd name="T17" fmla="*/ 0 h 43"/>
                <a:gd name="T18" fmla="*/ 18 w 55"/>
                <a:gd name="T19" fmla="*/ 2 h 43"/>
                <a:gd name="T20" fmla="*/ 8 w 55"/>
                <a:gd name="T21" fmla="*/ 7 h 43"/>
                <a:gd name="T22" fmla="*/ 3 w 55"/>
                <a:gd name="T23" fmla="*/ 13 h 43"/>
                <a:gd name="T24" fmla="*/ 0 w 55"/>
                <a:gd name="T25" fmla="*/ 22 h 43"/>
                <a:gd name="T26" fmla="*/ 3 w 55"/>
                <a:gd name="T27" fmla="*/ 30 h 43"/>
                <a:gd name="T28" fmla="*/ 8 w 55"/>
                <a:gd name="T29" fmla="*/ 36 h 43"/>
                <a:gd name="T30" fmla="*/ 18 w 55"/>
                <a:gd name="T31" fmla="*/ 41 h 43"/>
                <a:gd name="T32" fmla="*/ 28 w 55"/>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43">
                  <a:moveTo>
                    <a:pt x="28" y="43"/>
                  </a:moveTo>
                  <a:lnTo>
                    <a:pt x="38" y="41"/>
                  </a:lnTo>
                  <a:lnTo>
                    <a:pt x="46" y="36"/>
                  </a:lnTo>
                  <a:lnTo>
                    <a:pt x="52" y="30"/>
                  </a:lnTo>
                  <a:lnTo>
                    <a:pt x="55" y="22"/>
                  </a:lnTo>
                  <a:lnTo>
                    <a:pt x="52" y="13"/>
                  </a:lnTo>
                  <a:lnTo>
                    <a:pt x="46" y="7"/>
                  </a:lnTo>
                  <a:lnTo>
                    <a:pt x="38" y="2"/>
                  </a:lnTo>
                  <a:lnTo>
                    <a:pt x="28" y="0"/>
                  </a:lnTo>
                  <a:lnTo>
                    <a:pt x="18" y="2"/>
                  </a:lnTo>
                  <a:lnTo>
                    <a:pt x="8" y="7"/>
                  </a:lnTo>
                  <a:lnTo>
                    <a:pt x="3" y="13"/>
                  </a:lnTo>
                  <a:lnTo>
                    <a:pt x="0" y="22"/>
                  </a:lnTo>
                  <a:lnTo>
                    <a:pt x="3" y="30"/>
                  </a:lnTo>
                  <a:lnTo>
                    <a:pt x="8" y="36"/>
                  </a:lnTo>
                  <a:lnTo>
                    <a:pt x="18" y="41"/>
                  </a:lnTo>
                  <a:lnTo>
                    <a:pt x="28" y="43"/>
                  </a:lnTo>
                  <a:close/>
                </a:path>
              </a:pathLst>
            </a:custGeom>
            <a:solidFill>
              <a:srgbClr val="F29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IE" smtClean="0"/>
              <a:t>Mary’s Parents</a:t>
            </a:r>
          </a:p>
        </p:txBody>
      </p:sp>
      <p:sp>
        <p:nvSpPr>
          <p:cNvPr id="3075" name="Content Placeholder 2"/>
          <p:cNvSpPr>
            <a:spLocks noGrp="1"/>
          </p:cNvSpPr>
          <p:nvPr>
            <p:ph idx="1"/>
          </p:nvPr>
        </p:nvSpPr>
        <p:spPr/>
        <p:txBody>
          <a:bodyPr/>
          <a:lstStyle/>
          <a:p>
            <a:pPr>
              <a:buFont typeface="Arial" pitchFamily="34" charset="0"/>
              <a:buNone/>
            </a:pPr>
            <a:r>
              <a:rPr lang="en-IE" sz="2800" smtClean="0"/>
              <a:t>According to tradition Mary’s parents were Joachim and Anne.</a:t>
            </a:r>
          </a:p>
        </p:txBody>
      </p:sp>
      <p:pic>
        <p:nvPicPr>
          <p:cNvPr id="3076" name="Picture 5" descr="Jochaim and Anna.gif"/>
          <p:cNvPicPr>
            <a:picLocks noChangeAspect="1"/>
          </p:cNvPicPr>
          <p:nvPr/>
        </p:nvPicPr>
        <p:blipFill>
          <a:blip r:embed="rId2" cstate="print"/>
          <a:srcRect/>
          <a:stretch>
            <a:fillRect/>
          </a:stretch>
        </p:blipFill>
        <p:spPr bwMode="auto">
          <a:xfrm>
            <a:off x="2339975" y="2708275"/>
            <a:ext cx="3455988"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IE" smtClean="0"/>
              <a:t>God answers their prayers</a:t>
            </a:r>
          </a:p>
        </p:txBody>
      </p:sp>
      <p:pic>
        <p:nvPicPr>
          <p:cNvPr id="4099" name="Picture 2" descr="C:\Documents and Settings\User\Local Settings\Temporary Internet Files\Content.IE5\74KR8DDT\MC900446394[1].jpg"/>
          <p:cNvPicPr>
            <a:picLocks noGrp="1" noChangeAspect="1" noChangeArrowheads="1"/>
          </p:cNvPicPr>
          <p:nvPr>
            <p:ph sz="half" idx="1"/>
          </p:nvPr>
        </p:nvPicPr>
        <p:blipFill>
          <a:blip r:embed="rId2" cstate="print"/>
          <a:srcRect/>
          <a:stretch>
            <a:fillRect/>
          </a:stretch>
        </p:blipFill>
        <p:spPr>
          <a:xfrm>
            <a:off x="804863" y="1600200"/>
            <a:ext cx="3343275" cy="4525963"/>
          </a:xfrm>
        </p:spPr>
      </p:pic>
      <p:sp>
        <p:nvSpPr>
          <p:cNvPr id="4100" name="Content Placeholder 7"/>
          <p:cNvSpPr>
            <a:spLocks noGrp="1"/>
          </p:cNvSpPr>
          <p:nvPr>
            <p:ph sz="half" idx="2"/>
          </p:nvPr>
        </p:nvSpPr>
        <p:spPr/>
        <p:txBody>
          <a:bodyPr/>
          <a:lstStyle/>
          <a:p>
            <a:pPr>
              <a:buFont typeface="Arial" pitchFamily="34" charset="0"/>
              <a:buNone/>
            </a:pPr>
            <a:r>
              <a:rPr lang="en-IE" smtClean="0"/>
              <a:t>   Joachim and Anne prayed to God and had much faith. God answered their prayers and Anne was soon expecting a child.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IE" smtClean="0"/>
              <a:t>The Immaculate Conception</a:t>
            </a:r>
          </a:p>
        </p:txBody>
      </p:sp>
      <p:sp>
        <p:nvSpPr>
          <p:cNvPr id="3" name="Content Placeholder 2"/>
          <p:cNvSpPr>
            <a:spLocks noGrp="1"/>
          </p:cNvSpPr>
          <p:nvPr>
            <p:ph sz="half" idx="1"/>
          </p:nvPr>
        </p:nvSpPr>
        <p:spPr/>
        <p:txBody>
          <a:bodyPr rtlCol="0">
            <a:normAutofit lnSpcReduction="10000"/>
          </a:bodyPr>
          <a:lstStyle/>
          <a:p>
            <a:pPr fontAlgn="auto">
              <a:spcAft>
                <a:spcPts val="0"/>
              </a:spcAft>
              <a:buFont typeface="Arial" pitchFamily="34" charset="0"/>
              <a:buNone/>
              <a:defRPr/>
            </a:pPr>
            <a:r>
              <a:rPr lang="en-IE" dirty="0" smtClean="0"/>
              <a:t>    We celebrate this feast day on December 8</a:t>
            </a:r>
            <a:r>
              <a:rPr lang="en-IE" baseline="30000" dirty="0" smtClean="0"/>
              <a:t>th</a:t>
            </a:r>
            <a:r>
              <a:rPr lang="en-IE" dirty="0" smtClean="0"/>
              <a:t>. This means that from the moment of her existence in Anne’s womb, Mary was free from sin. She was “immaculate”. She never sinned in her life!</a:t>
            </a:r>
            <a:endParaRPr lang="en-IE" dirty="0"/>
          </a:p>
        </p:txBody>
      </p:sp>
      <p:pic>
        <p:nvPicPr>
          <p:cNvPr id="5124" name="Content Placeholder 4" descr="immac conception.jpg"/>
          <p:cNvPicPr>
            <a:picLocks noGrp="1" noChangeAspect="1"/>
          </p:cNvPicPr>
          <p:nvPr>
            <p:ph sz="half" idx="2"/>
          </p:nvPr>
        </p:nvPicPr>
        <p:blipFill>
          <a:blip r:embed="rId2" cstate="print"/>
          <a:srcRect/>
          <a:stretch>
            <a:fillRect/>
          </a:stretch>
        </p:blipFill>
        <p:spPr>
          <a:xfrm>
            <a:off x="4643438" y="1341438"/>
            <a:ext cx="3889375" cy="51038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r>
              <a:rPr lang="en-IE" smtClean="0"/>
              <a:t>The Immaculate Conception</a:t>
            </a:r>
          </a:p>
        </p:txBody>
      </p:sp>
      <p:sp>
        <p:nvSpPr>
          <p:cNvPr id="6147" name="Content Placeholder 5"/>
          <p:cNvSpPr>
            <a:spLocks noGrp="1"/>
          </p:cNvSpPr>
          <p:nvPr>
            <p:ph idx="1"/>
          </p:nvPr>
        </p:nvSpPr>
        <p:spPr/>
        <p:txBody>
          <a:bodyPr/>
          <a:lstStyle/>
          <a:p>
            <a:pPr>
              <a:buFont typeface="Arial" pitchFamily="34" charset="0"/>
              <a:buNone/>
            </a:pPr>
            <a:r>
              <a:rPr lang="en-IE" sz="4000" smtClean="0"/>
              <a:t>   </a:t>
            </a:r>
            <a:r>
              <a:rPr lang="en-IE" smtClean="0"/>
              <a:t>God kept Mary free from sin because she was to have the privilege of carrying His Son Jesus in her womb later in her life.</a:t>
            </a:r>
          </a:p>
          <a:p>
            <a:pPr>
              <a:buFont typeface="Arial" pitchFamily="34" charset="0"/>
              <a:buNone/>
            </a:pPr>
            <a:r>
              <a:rPr lang="en-IE" smtClean="0"/>
              <a:t>	(When Our Lady appeared to Bernadette at Lourdes in 1858 she told Bernadette that she was the “Immaculate Conception”).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IE" smtClean="0"/>
              <a:t>The Birth of Mary</a:t>
            </a:r>
          </a:p>
        </p:txBody>
      </p:sp>
      <p:sp>
        <p:nvSpPr>
          <p:cNvPr id="7171" name="Content Placeholder 7"/>
          <p:cNvSpPr>
            <a:spLocks noGrp="1"/>
          </p:cNvSpPr>
          <p:nvPr>
            <p:ph sz="half" idx="1"/>
          </p:nvPr>
        </p:nvSpPr>
        <p:spPr/>
        <p:txBody>
          <a:bodyPr/>
          <a:lstStyle/>
          <a:p>
            <a:pPr>
              <a:buFont typeface="Arial" pitchFamily="34" charset="0"/>
              <a:buNone/>
            </a:pPr>
            <a:r>
              <a:rPr lang="en-IE" sz="3200" dirty="0" smtClean="0"/>
              <a:t>   Exactly 9 months after the Immaculate Conception we celebrate the birth of Mary on September 8</a:t>
            </a:r>
            <a:r>
              <a:rPr lang="en-IE" sz="3200" baseline="30000" dirty="0" smtClean="0"/>
              <a:t>th</a:t>
            </a:r>
            <a:r>
              <a:rPr lang="en-IE" sz="3200" dirty="0" smtClean="0"/>
              <a:t>. </a:t>
            </a:r>
          </a:p>
          <a:p>
            <a:pPr>
              <a:buFont typeface="Arial" pitchFamily="34" charset="0"/>
              <a:buNone/>
            </a:pPr>
            <a:endParaRPr lang="en-IE" dirty="0" smtClean="0"/>
          </a:p>
        </p:txBody>
      </p:sp>
      <p:pic>
        <p:nvPicPr>
          <p:cNvPr id="7172" name="Content Placeholder 9" descr="birth of Mary.jpg"/>
          <p:cNvPicPr>
            <a:picLocks noGrp="1" noChangeAspect="1"/>
          </p:cNvPicPr>
          <p:nvPr>
            <p:ph sz="half" idx="2"/>
          </p:nvPr>
        </p:nvPicPr>
        <p:blipFill>
          <a:blip r:embed="rId2" cstate="print"/>
          <a:srcRect/>
          <a:stretch>
            <a:fillRect/>
          </a:stretch>
        </p:blipFill>
        <p:spPr>
          <a:xfrm>
            <a:off x="5057775" y="1719263"/>
            <a:ext cx="3219450" cy="42862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Celebrations of Our Lady’s birthday today</a:t>
            </a:r>
            <a:endParaRPr lang="en-IE" dirty="0"/>
          </a:p>
        </p:txBody>
      </p:sp>
      <p:sp>
        <p:nvSpPr>
          <p:cNvPr id="8195" name="Content Placeholder 2"/>
          <p:cNvSpPr>
            <a:spLocks noGrp="1"/>
          </p:cNvSpPr>
          <p:nvPr>
            <p:ph idx="1"/>
          </p:nvPr>
        </p:nvSpPr>
        <p:spPr/>
        <p:txBody>
          <a:bodyPr/>
          <a:lstStyle/>
          <a:p>
            <a:pPr>
              <a:buFont typeface="Arial" pitchFamily="34" charset="0"/>
              <a:buNone/>
            </a:pPr>
            <a:r>
              <a:rPr lang="en-IE" smtClean="0"/>
              <a:t>   The winegrowers in France called this feast "Our Lady of the Grape Harvest". The best grapes are brought to the local church to be blessed and then some bunches are attached to hands of the statue of Mary. A festive meal which includes the new grapes is part of this day.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Celebrations of Our Lady’s birthday today</a:t>
            </a:r>
            <a:endParaRPr lang="en-IE"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None/>
              <a:defRPr/>
            </a:pPr>
            <a:r>
              <a:rPr lang="en-IE" dirty="0" smtClean="0"/>
              <a:t>   In some parts of Austria, milk from this day and all the leftover food are given to the poor in honour of Our Lady’s Nativity. </a:t>
            </a:r>
          </a:p>
          <a:p>
            <a:pPr fontAlgn="auto">
              <a:spcAft>
                <a:spcPts val="0"/>
              </a:spcAft>
              <a:buFont typeface="Arial" pitchFamily="34" charset="0"/>
              <a:buNone/>
              <a:defRPr/>
            </a:pPr>
            <a:r>
              <a:rPr lang="en-IE" dirty="0"/>
              <a:t> </a:t>
            </a:r>
            <a:r>
              <a:rPr lang="en-IE" dirty="0" smtClean="0"/>
              <a:t>  </a:t>
            </a:r>
          </a:p>
          <a:p>
            <a:pPr fontAlgn="auto">
              <a:spcAft>
                <a:spcPts val="0"/>
              </a:spcAft>
              <a:buFont typeface="Arial" pitchFamily="34" charset="0"/>
              <a:buNone/>
              <a:defRPr/>
            </a:pPr>
            <a:r>
              <a:rPr lang="en-IE" dirty="0"/>
              <a:t> </a:t>
            </a:r>
            <a:r>
              <a:rPr lang="en-IE" dirty="0" smtClean="0"/>
              <a:t>  In some parts of Italy there are devotions to “Maria Bambina” (baby Mary) on September 8</a:t>
            </a:r>
            <a:r>
              <a:rPr lang="en-IE" baseline="30000" dirty="0" smtClean="0"/>
              <a:t>th</a:t>
            </a:r>
            <a:r>
              <a:rPr lang="en-IE" dirty="0" smtClean="0"/>
              <a:t> dating back to the 1800s and often a Novena of prayers (for 9 days) is prayed.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IE" smtClean="0"/>
              <a:t>Happy birthday to Our Lady!</a:t>
            </a:r>
          </a:p>
        </p:txBody>
      </p:sp>
      <p:sp>
        <p:nvSpPr>
          <p:cNvPr id="10243" name="Content Placeholder 2"/>
          <p:cNvSpPr>
            <a:spLocks noGrp="1"/>
          </p:cNvSpPr>
          <p:nvPr>
            <p:ph idx="1"/>
          </p:nvPr>
        </p:nvSpPr>
        <p:spPr/>
        <p:txBody>
          <a:bodyPr/>
          <a:lstStyle/>
          <a:p>
            <a:pPr>
              <a:buFont typeface="Arial" pitchFamily="34" charset="0"/>
              <a:buNone/>
            </a:pPr>
            <a:r>
              <a:rPr lang="en-IE" smtClean="0"/>
              <a:t>   Here are some suggestions as to how we can say “Happy Birthday” to Our Lady:</a:t>
            </a:r>
          </a:p>
          <a:p>
            <a:r>
              <a:rPr lang="en-IE" smtClean="0"/>
              <a:t>Say the Rosary / Angelus</a:t>
            </a:r>
          </a:p>
          <a:p>
            <a:r>
              <a:rPr lang="en-IE" smtClean="0"/>
              <a:t>Visit a shrine to Our Lady</a:t>
            </a:r>
          </a:p>
          <a:p>
            <a:r>
              <a:rPr lang="en-IE" smtClean="0"/>
              <a:t>Sing a hymn eg.”Hail Queen of Heaven”</a:t>
            </a:r>
          </a:p>
          <a:p>
            <a:pPr>
              <a:buFont typeface="Arial" pitchFamily="34" charset="0"/>
              <a:buNone/>
            </a:pPr>
            <a:r>
              <a:rPr lang="en-IE" smtClean="0"/>
              <a:t>    “As I Kneel before You”</a:t>
            </a:r>
          </a:p>
          <a:p>
            <a:r>
              <a:rPr lang="en-IE" smtClean="0"/>
              <a:t>Decorate our sacred space with a statue or picture of Mary and some flowers</a:t>
            </a:r>
          </a:p>
          <a:p>
            <a:endParaRPr lang="en-IE" smtClean="0"/>
          </a:p>
          <a:p>
            <a:endParaRPr lang="en-IE"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ur Lady's Birthd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Our Lady's Birthday</Template>
  <TotalTime>16</TotalTime>
  <Words>357</Words>
  <Application>Microsoft Office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Our Lady's Birthday</vt:lpstr>
      <vt:lpstr>Our Lady’s Birthday</vt:lpstr>
      <vt:lpstr>Mary’s Parents</vt:lpstr>
      <vt:lpstr>God answers their prayers</vt:lpstr>
      <vt:lpstr>The Immaculate Conception</vt:lpstr>
      <vt:lpstr>The Immaculate Conception</vt:lpstr>
      <vt:lpstr>The Birth of Mary</vt:lpstr>
      <vt:lpstr>Celebrations of Our Lady’s birthday today</vt:lpstr>
      <vt:lpstr>Celebrations of Our Lady’s birthday today</vt:lpstr>
      <vt:lpstr>Happy birthday to Our Lady!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Lady’s Birthday</dc:title>
  <dc:creator>Clare</dc:creator>
  <cp:lastModifiedBy>Gary</cp:lastModifiedBy>
  <cp:revision>4</cp:revision>
  <dcterms:created xsi:type="dcterms:W3CDTF">2011-08-31T17:56:28Z</dcterms:created>
  <dcterms:modified xsi:type="dcterms:W3CDTF">2012-09-04T13:50:16Z</dcterms:modified>
</cp:coreProperties>
</file>